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66" r:id="rId5"/>
    <p:sldId id="259" r:id="rId6"/>
    <p:sldId id="260" r:id="rId7"/>
    <p:sldId id="262" r:id="rId8"/>
    <p:sldId id="261" r:id="rId9"/>
    <p:sldId id="263" r:id="rId10"/>
    <p:sldId id="264" r:id="rId11"/>
    <p:sldId id="265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3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6DFC30-AE33-4F92-8DEF-CD7BD55B4123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3B3678-CEEF-4F9F-B00C-C60BE5657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969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3678-CEEF-4F9F-B00C-C60BE56574C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422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3678-CEEF-4F9F-B00C-C60BE56574C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589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4C153-C5CB-4C32-A0EA-ECD25279B8B0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D2AB-FF6F-43C3-A8FA-1C1217E6D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16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4C153-C5CB-4C32-A0EA-ECD25279B8B0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D2AB-FF6F-43C3-A8FA-1C1217E6D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307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4C153-C5CB-4C32-A0EA-ECD25279B8B0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D2AB-FF6F-43C3-A8FA-1C1217E6D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694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4C153-C5CB-4C32-A0EA-ECD25279B8B0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D2AB-FF6F-43C3-A8FA-1C1217E6D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977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4C153-C5CB-4C32-A0EA-ECD25279B8B0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D2AB-FF6F-43C3-A8FA-1C1217E6D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36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4C153-C5CB-4C32-A0EA-ECD25279B8B0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D2AB-FF6F-43C3-A8FA-1C1217E6D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758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4C153-C5CB-4C32-A0EA-ECD25279B8B0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D2AB-FF6F-43C3-A8FA-1C1217E6D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711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4C153-C5CB-4C32-A0EA-ECD25279B8B0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D2AB-FF6F-43C3-A8FA-1C1217E6D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286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4C153-C5CB-4C32-A0EA-ECD25279B8B0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D2AB-FF6F-43C3-A8FA-1C1217E6D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626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4C153-C5CB-4C32-A0EA-ECD25279B8B0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D2AB-FF6F-43C3-A8FA-1C1217E6D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658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4C153-C5CB-4C32-A0EA-ECD25279B8B0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D2AB-FF6F-43C3-A8FA-1C1217E6D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209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F4C153-C5CB-4C32-A0EA-ECD25279B8B0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CD2AB-FF6F-43C3-A8FA-1C1217E6D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532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74504"/>
          </a:xfrm>
        </p:spPr>
      </p:pic>
      <p:sp>
        <p:nvSpPr>
          <p:cNvPr id="2051" name="Title 1"/>
          <p:cNvSpPr>
            <a:spLocks noGrp="1"/>
          </p:cNvSpPr>
          <p:nvPr>
            <p:ph type="title"/>
          </p:nvPr>
        </p:nvSpPr>
        <p:spPr>
          <a:xfrm>
            <a:off x="2222398" y="2533237"/>
            <a:ext cx="9969603" cy="1143000"/>
          </a:xfrm>
        </p:spPr>
        <p:txBody>
          <a:bodyPr>
            <a:noAutofit/>
          </a:bodyPr>
          <a:lstStyle/>
          <a:p>
            <a:r>
              <a:rPr lang="en-US" alt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LĨNH VỰC PHÁT TRIỂN NGÔN NGỮ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981200" y="3206714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z="4000" b="1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Truyện</a:t>
            </a:r>
            <a:r>
              <a:rPr lang="en-US" sz="40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b="1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en-US" sz="4000" b="1" kern="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r>
              <a:rPr lang="en-US" sz="4000" b="1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kern="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endParaRPr lang="en-US" sz="4000" b="1" kern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3724275" y="4469109"/>
            <a:ext cx="64865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defRPr/>
            </a:pPr>
            <a:r>
              <a:rPr lang="en-US" sz="2800" b="1" kern="0" dirty="0" err="1">
                <a:solidFill>
                  <a:srgbClr val="002060"/>
                </a:solidFill>
              </a:rPr>
              <a:t>Giáo</a:t>
            </a:r>
            <a:r>
              <a:rPr lang="en-US" sz="2800" b="1" kern="0" dirty="0">
                <a:solidFill>
                  <a:srgbClr val="002060"/>
                </a:solidFill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</a:rPr>
              <a:t>viên</a:t>
            </a:r>
            <a:r>
              <a:rPr lang="en-US" sz="2800" b="1" kern="0" dirty="0">
                <a:solidFill>
                  <a:srgbClr val="002060"/>
                </a:solidFill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</a:rPr>
              <a:t>thực</a:t>
            </a:r>
            <a:r>
              <a:rPr lang="en-US" sz="2800" b="1" kern="0" dirty="0">
                <a:solidFill>
                  <a:srgbClr val="002060"/>
                </a:solidFill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</a:rPr>
              <a:t>hiện</a:t>
            </a:r>
            <a:r>
              <a:rPr lang="en-US" sz="2800" b="1" kern="0" dirty="0">
                <a:solidFill>
                  <a:srgbClr val="002060"/>
                </a:solidFill>
              </a:rPr>
              <a:t>: </a:t>
            </a:r>
            <a:r>
              <a:rPr lang="en-US" sz="2800" b="1" kern="0" dirty="0" err="1">
                <a:solidFill>
                  <a:srgbClr val="002060"/>
                </a:solidFill>
              </a:rPr>
              <a:t>Lê</a:t>
            </a:r>
            <a:r>
              <a:rPr lang="en-US" sz="2800" b="1" kern="0" dirty="0">
                <a:solidFill>
                  <a:srgbClr val="002060"/>
                </a:solidFill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</a:rPr>
              <a:t>Thị</a:t>
            </a:r>
            <a:r>
              <a:rPr lang="en-US" sz="2800" b="1" kern="0" dirty="0">
                <a:solidFill>
                  <a:srgbClr val="002060"/>
                </a:solidFill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</a:rPr>
              <a:t>Phương</a:t>
            </a:r>
            <a:endParaRPr lang="en-US" sz="2800" b="1" kern="0" dirty="0">
              <a:solidFill>
                <a:srgbClr val="002060"/>
              </a:solidFill>
            </a:endParaRPr>
          </a:p>
          <a:p>
            <a:pPr algn="l">
              <a:defRPr/>
            </a:pPr>
            <a:r>
              <a:rPr lang="en-US" sz="2800" b="1" kern="0" dirty="0" err="1">
                <a:solidFill>
                  <a:srgbClr val="002060"/>
                </a:solidFill>
              </a:rPr>
              <a:t>Lứa</a:t>
            </a:r>
            <a:r>
              <a:rPr lang="en-US" sz="2800" b="1" kern="0" dirty="0">
                <a:solidFill>
                  <a:srgbClr val="002060"/>
                </a:solidFill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</a:rPr>
              <a:t>tuổi</a:t>
            </a:r>
            <a:r>
              <a:rPr lang="en-US" sz="2800" b="1" kern="0" dirty="0">
                <a:solidFill>
                  <a:srgbClr val="002060"/>
                </a:solidFill>
              </a:rPr>
              <a:t>: </a:t>
            </a:r>
            <a:r>
              <a:rPr lang="en-US" sz="2800" b="1" kern="0" dirty="0" err="1">
                <a:solidFill>
                  <a:srgbClr val="002060"/>
                </a:solidFill>
              </a:rPr>
              <a:t>Mẫu</a:t>
            </a:r>
            <a:r>
              <a:rPr lang="en-US" sz="2800" b="1" kern="0" dirty="0">
                <a:solidFill>
                  <a:srgbClr val="002060"/>
                </a:solidFill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</a:rPr>
              <a:t>giáo</a:t>
            </a:r>
            <a:r>
              <a:rPr lang="en-US" sz="2800" b="1" kern="0" dirty="0">
                <a:solidFill>
                  <a:srgbClr val="002060"/>
                </a:solidFill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</a:rPr>
              <a:t>lớn</a:t>
            </a:r>
            <a:r>
              <a:rPr lang="en-US" sz="2800" b="1" kern="0" dirty="0">
                <a:solidFill>
                  <a:srgbClr val="002060"/>
                </a:solidFill>
              </a:rPr>
              <a:t> 5-6 </a:t>
            </a:r>
            <a:r>
              <a:rPr lang="en-US" sz="2800" b="1" kern="0" dirty="0" err="1">
                <a:solidFill>
                  <a:srgbClr val="002060"/>
                </a:solidFill>
              </a:rPr>
              <a:t>tuổi</a:t>
            </a:r>
            <a:endParaRPr lang="en-US" sz="2800" b="1" kern="0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80" y="1245725"/>
            <a:ext cx="1333439" cy="1376453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981200" y="10197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2800" b="1" dirty="0" smtClean="0">
                <a:solidFill>
                  <a:srgbClr val="FF0000"/>
                </a:solidFill>
              </a:rPr>
              <a:t>PHÒNG GIÁO DỤC VÀ ĐÀO TẠO QUẬN LONG BIÊN</a:t>
            </a:r>
          </a:p>
          <a:p>
            <a:pPr algn="ctr"/>
            <a:r>
              <a:rPr lang="en-US" altLang="en-US" sz="2800" b="1" dirty="0" smtClean="0">
                <a:solidFill>
                  <a:srgbClr val="FF0000"/>
                </a:solidFill>
              </a:rPr>
              <a:t>TRƯỜNG MẦM NON HOA SỮA</a:t>
            </a:r>
            <a:endParaRPr lang="en-US" alt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8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173" y="2223484"/>
            <a:ext cx="4995956" cy="3207281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230261" y="322185"/>
            <a:ext cx="9525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cụ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già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cụ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già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nhờ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tưới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ruộng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bí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ngô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héo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856" y="2241699"/>
            <a:ext cx="4995956" cy="31892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6172" y="2211125"/>
            <a:ext cx="4989570" cy="31867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3764" y="2211125"/>
            <a:ext cx="5201376" cy="31867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3764" y="2211124"/>
            <a:ext cx="5201376" cy="31867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30151" y="2248122"/>
            <a:ext cx="5201377" cy="315663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36536" y="2177846"/>
            <a:ext cx="5201379" cy="322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401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5767" y="1647748"/>
            <a:ext cx="8053988" cy="5062592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230261" y="204197"/>
            <a:ext cx="9525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5767" y="1647748"/>
            <a:ext cx="8053988" cy="50625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5767" y="1647748"/>
            <a:ext cx="8053988" cy="5062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084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54"/>
          <a:stretch/>
        </p:blipFill>
        <p:spPr>
          <a:xfrm>
            <a:off x="-1" y="0"/>
            <a:ext cx="12192001" cy="685799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975" y="235615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Ý </a:t>
            </a:r>
            <a:r>
              <a:rPr lang="en-US" sz="6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6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6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endParaRPr lang="en-US" sz="6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03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9077" y="-184"/>
            <a:ext cx="10515600" cy="1325563"/>
          </a:xfrm>
        </p:spPr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ngón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ngoan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5379"/>
            <a:ext cx="12192000" cy="5532621"/>
          </a:xfrm>
        </p:spPr>
      </p:pic>
    </p:spTree>
    <p:extLst>
      <p:ext uri="{BB962C8B-B14F-4D97-AF65-F5344CB8AC3E}">
        <p14:creationId xmlns:p14="http://schemas.microsoft.com/office/powerpoint/2010/main" val="330176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47"/>
          <a:stretch/>
        </p:blipFill>
        <p:spPr>
          <a:xfrm>
            <a:off x="1640113" y="365125"/>
            <a:ext cx="9450673" cy="660141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7649" y="3255808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8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Truyện</a:t>
            </a:r>
            <a:r>
              <a:rPr lang="en-US" sz="8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br>
              <a:rPr lang="en-US" sz="8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8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en-US" sz="8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r>
              <a:rPr lang="en-US" sz="8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endParaRPr lang="en-US" sz="8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34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420" y="1102545"/>
            <a:ext cx="7317658" cy="1325563"/>
          </a:xfrm>
        </p:spPr>
        <p:txBody>
          <a:bodyPr/>
          <a:lstStyle/>
          <a:p>
            <a:pPr algn="ctr"/>
            <a:r>
              <a:rPr lang="en-US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4991" y="2692097"/>
            <a:ext cx="4424516" cy="274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465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xưa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9641" y="1716696"/>
            <a:ext cx="8521494" cy="4932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0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0148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2826" y="1325563"/>
            <a:ext cx="8465574" cy="5259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39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8072" y="1216998"/>
            <a:ext cx="7670896" cy="5510933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935656" y="0"/>
            <a:ext cx="933572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làm,người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8072" y="1234893"/>
            <a:ext cx="7670896" cy="54808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8072" y="1216998"/>
            <a:ext cx="7670896" cy="55174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8072" y="1234892"/>
            <a:ext cx="7670896" cy="5468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828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425" y="2008127"/>
            <a:ext cx="4881716" cy="382496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230261" y="322185"/>
            <a:ext cx="9525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tiên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425" y="2014378"/>
            <a:ext cx="4881716" cy="38467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425" y="2008096"/>
            <a:ext cx="4881716" cy="3824850"/>
          </a:xfrm>
          <a:prstGeom prst="rect">
            <a:avLst/>
          </a:prstGeom>
        </p:spPr>
      </p:pic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6260951" y="2008096"/>
            <a:ext cx="5068007" cy="38248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0947" y="2025322"/>
            <a:ext cx="5068007" cy="38248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60947" y="2036266"/>
            <a:ext cx="5068007" cy="382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598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339" y="2382564"/>
            <a:ext cx="5284886" cy="3295565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920543" y="0"/>
            <a:ext cx="990477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mải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miết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hái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339" y="2382564"/>
            <a:ext cx="5284886" cy="33096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339" y="2396619"/>
            <a:ext cx="5287046" cy="32955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7276" y="2382564"/>
            <a:ext cx="5043949" cy="3309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594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</TotalTime>
  <Words>192</Words>
  <Application>Microsoft Office PowerPoint</Application>
  <PresentationFormat>Widescreen</PresentationFormat>
  <Paragraphs>19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LĨNH VỰC PHÁT TRIỂN NGÔN NGỮ</vt:lpstr>
      <vt:lpstr>Bài hát: Năm ngón tay ngoan</vt:lpstr>
      <vt:lpstr>Truyện:  Hai anh em</vt:lpstr>
      <vt:lpstr>Các con vừa được nghe câu chuyện gì?</vt:lpstr>
      <vt:lpstr>Ngày xưa có hai anh em, người anh và người em là người như nào? </vt:lpstr>
      <vt:lpstr>Một hôm, người anh nói gì với người em?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Ý nghĩa câu chuyện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LĨNH VỰC PHÁT TRIỂN NGÔN NGỮ</dc:title>
  <dc:creator>Le Thi Phuong</dc:creator>
  <cp:lastModifiedBy>Le Thi Phuong</cp:lastModifiedBy>
  <cp:revision>30</cp:revision>
  <dcterms:created xsi:type="dcterms:W3CDTF">2021-09-17T02:55:09Z</dcterms:created>
  <dcterms:modified xsi:type="dcterms:W3CDTF">2021-09-17T10:03:38Z</dcterms:modified>
</cp:coreProperties>
</file>