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61" r:id="rId5"/>
    <p:sldId id="259" r:id="rId6"/>
    <p:sldId id="264" r:id="rId7"/>
    <p:sldId id="265" r:id="rId8"/>
    <p:sldId id="268" r:id="rId9"/>
    <p:sldId id="260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1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5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6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8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4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65AB-C096-4D1E-AAA7-8FDD7B9E69FF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2C53C-3A76-46FD-9300-6A4172DB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microsoft.com/office/2007/relationships/hdphoto" Target="../media/hdphoto1.wdp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microsoft.com/office/2007/relationships/hdphoto" Target="../media/hdphoto2.wdp"/><Relationship Id="rId5" Type="http://schemas.openxmlformats.org/officeDocument/2006/relationships/image" Target="../media/image7.jpg"/><Relationship Id="rId10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6.jp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jp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29.png"/><Relationship Id="rId5" Type="http://schemas.openxmlformats.org/officeDocument/2006/relationships/image" Target="../media/image6.jpg"/><Relationship Id="rId10" Type="http://schemas.openxmlformats.org/officeDocument/2006/relationships/image" Target="../media/image28.png"/><Relationship Id="rId4" Type="http://schemas.openxmlformats.org/officeDocument/2006/relationships/image" Target="../media/image5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PHÒNG GIÁO DỤC VÀ ĐÀO TẠO QUẬN LONG BIÊN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TRƯỜNG MẦM NON HOA SỮA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GIÁO ÁN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PHÁT TRIỂN NHẬN THỨC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Đề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tài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Tách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gộp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phạm</a:t>
            </a:r>
            <a:r>
              <a:rPr lang="en-US" sz="2400" b="1" dirty="0" smtClean="0">
                <a:solidFill>
                  <a:srgbClr val="7030A0"/>
                </a:solidFill>
              </a:rPr>
              <a:t> vi </a:t>
            </a:r>
            <a:r>
              <a:rPr lang="en-US" sz="2400" b="1" dirty="0" smtClean="0">
                <a:solidFill>
                  <a:srgbClr val="7030A0"/>
                </a:solidFill>
              </a:rPr>
              <a:t>8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7030A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dạy</a:t>
            </a:r>
            <a:r>
              <a:rPr lang="en-US" sz="2400" b="1" dirty="0" smtClean="0">
                <a:solidFill>
                  <a:srgbClr val="7030A0"/>
                </a:solidFill>
              </a:rPr>
              <a:t>: 13-12-2018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7030A0"/>
                </a:solidFill>
              </a:rPr>
              <a:t>                        </a:t>
            </a:r>
            <a:r>
              <a:rPr lang="en-US" sz="2400" b="1" dirty="0" err="1" smtClean="0">
                <a:solidFill>
                  <a:srgbClr val="7030A0"/>
                </a:solidFill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dạy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</a:rPr>
              <a:t>Phan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Hương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Trang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1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-On-The-Bus-Kid-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oar-Katty-Perry 00_00_00-00_02_3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The Wheels On The Bus - Fun Songs for Children  LooLoo Kid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thổi kèn 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Ôn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thêm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bớt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trong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phạm</a:t>
            </a:r>
            <a:r>
              <a:rPr lang="en-US" dirty="0" smtClean="0">
                <a:solidFill>
                  <a:srgbClr val="FF0000"/>
                </a:solidFill>
              </a:rPr>
              <a:t> vi 8: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600" dirty="0" err="1" smtClean="0">
                <a:solidFill>
                  <a:srgbClr val="002060"/>
                </a:solidFill>
              </a:rPr>
              <a:t>Tham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quan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trang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trại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nhà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</a:rPr>
              <a:t> an, </a:t>
            </a:r>
            <a:r>
              <a:rPr lang="en-US" sz="3600" dirty="0" err="1" smtClean="0">
                <a:solidFill>
                  <a:srgbClr val="002060"/>
                </a:solidFill>
              </a:rPr>
              <a:t>đếm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số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lượng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và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thêm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bớt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phạm</a:t>
            </a:r>
            <a:r>
              <a:rPr lang="en-US" sz="3600" dirty="0" smtClean="0">
                <a:solidFill>
                  <a:srgbClr val="002060"/>
                </a:solidFill>
              </a:rPr>
              <a:t> vi 8.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rongMeoConVaCunCon-V.A-26240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086853"/>
            <a:ext cx="1362725" cy="9572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1842"/>
            <a:ext cx="1370563" cy="94065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742"/>
            <a:ext cx="1087416" cy="9287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57" y="41326"/>
            <a:ext cx="1335355" cy="9287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54" y="100260"/>
            <a:ext cx="1292888" cy="8525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949"/>
            <a:ext cx="1254923" cy="10049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332"/>
            <a:ext cx="914400" cy="98367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84" y="1028700"/>
            <a:ext cx="990600" cy="101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62" b="93262" l="24141" r="7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486400"/>
            <a:ext cx="12382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1" y="58674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66" y="586602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18" y="58674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6601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84" y="586601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320" y="586601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98" y="586601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6463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53" y="52733"/>
            <a:ext cx="1362725" cy="95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40" y="1201420"/>
            <a:ext cx="1176634" cy="1004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1258820" cy="1009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28"/>
            <a:ext cx="1253983" cy="100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70" y="18767"/>
            <a:ext cx="1128997" cy="1004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5" y="13728"/>
            <a:ext cx="1131367" cy="1004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19" y="1045656"/>
            <a:ext cx="915494" cy="98367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38" y="28069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641043"/>
            <a:ext cx="12382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18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40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760298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27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444" r="9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7" y="5765292"/>
            <a:ext cx="990599" cy="86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88" y="1077072"/>
            <a:ext cx="762000" cy="1004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927"/>
            <a:ext cx="792085" cy="98367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30019" y="1066800"/>
            <a:ext cx="38100" cy="419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990600"/>
            <a:ext cx="91440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0" y="5257800"/>
            <a:ext cx="9144000" cy="762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3" y="-14357"/>
            <a:ext cx="1175852" cy="957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9" y="-46235"/>
            <a:ext cx="932212" cy="1004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82" y="1072014"/>
            <a:ext cx="940602" cy="1009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91" y="11034"/>
            <a:ext cx="968258" cy="10099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23776"/>
            <a:ext cx="948216" cy="100495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599770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48" y="0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" y="57432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7" y="5753501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32" y="5810451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42" y="574329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6312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34424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3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236"/>
            <a:ext cx="91567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906"/>
            <a:ext cx="9156700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330325"/>
            <a:ext cx="96837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117633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9388"/>
            <a:ext cx="933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3993"/>
            <a:ext cx="969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42236"/>
            <a:ext cx="76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91" y="207745"/>
            <a:ext cx="99377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517"/>
            <a:ext cx="7858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23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53" y="1317105"/>
            <a:ext cx="9509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57911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72" y="579119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577275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70" y="577274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57912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72748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292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49933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0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46193" y="1524000"/>
            <a:ext cx="76401" cy="538807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6" y="3931989"/>
            <a:ext cx="917691" cy="1026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" y="2743200"/>
            <a:ext cx="795651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85" y="5270068"/>
            <a:ext cx="881370" cy="10231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86" y="3931989"/>
            <a:ext cx="725222" cy="10267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90" y="1524000"/>
            <a:ext cx="937332" cy="1031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-3890" y="3962400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28471" y="5270068"/>
            <a:ext cx="9067800" cy="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96" y="304800"/>
            <a:ext cx="100012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 flipV="1">
            <a:off x="38100" y="2667000"/>
            <a:ext cx="90678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28" y="5260424"/>
            <a:ext cx="881370" cy="102313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83" y="1532992"/>
            <a:ext cx="837628" cy="8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08" y="2738386"/>
            <a:ext cx="642492" cy="80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5" y="2903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30" y="290337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7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20" y="30479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0336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0509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9932"/>
            <a:ext cx="99377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37" y="1719822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09" y="1719822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443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574" y="16716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64" y="1687738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715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15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0" y="172773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7" y="290587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47" y="2928332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25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70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15" y="30479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19" y="3047999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25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99" y="3048000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9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62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95" y="4280691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93" y="4280691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70" y="556296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62" y="427106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8" y="4290316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42" y="4230223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15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56" y="55629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48" y="55629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47" y="556296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2" y="5572564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12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87" y="5613225"/>
            <a:ext cx="781425" cy="6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6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</TotalTime>
  <Words>24</Words>
  <Application>Microsoft Office PowerPoint</Application>
  <PresentationFormat>On-screen Show (4:3)</PresentationFormat>
  <Paragraphs>8</Paragraphs>
  <Slides>11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Ôn thêm bớt trong phạm vi 8: Tham quan trang trại nhà bạn an, đếm số lượng và thêm bớt trong phạm vi 8.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82</cp:revision>
  <dcterms:created xsi:type="dcterms:W3CDTF">2017-10-22T06:16:32Z</dcterms:created>
  <dcterms:modified xsi:type="dcterms:W3CDTF">2019-01-08T05:47:27Z</dcterms:modified>
</cp:coreProperties>
</file>