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0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F0E4-787B-4D93-99A9-C92A2F1F8240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128838"/>
            <a:ext cx="56276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uocDenDuoiAnhTrang-DangCapNhat_3bvv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9220200" cy="677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6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On-screen Show (4:3)</PresentationFormat>
  <Paragraphs>1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Trẻ về nhóm hoạt động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</cp:revision>
  <dcterms:created xsi:type="dcterms:W3CDTF">2018-10-31T09:12:50Z</dcterms:created>
  <dcterms:modified xsi:type="dcterms:W3CDTF">2018-10-31T09:18:16Z</dcterms:modified>
</cp:coreProperties>
</file>