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2386987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5181600"/>
            <a:ext cx="2386987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6" y="5181600"/>
            <a:ext cx="2386987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13" y="5181600"/>
            <a:ext cx="2386987" cy="167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7362" y="1447800"/>
            <a:ext cx="59864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Chủ </a:t>
            </a:r>
            <a:r>
              <a:rPr lang="en-US" sz="2800" b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đề </a:t>
            </a:r>
            <a:r>
              <a:rPr lang="en-US" sz="2800" b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2800" b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Ngôi </a:t>
            </a:r>
            <a:r>
              <a:rPr lang="en-US" sz="2800" b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nhà của bé</a:t>
            </a:r>
            <a:r>
              <a:rPr lang="en-US" sz="2800" b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en-US" sz="2800" b="1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800" b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Đề Tài: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chuyện về ngôi nhà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bé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Lứa tuổi:3-4 tuổi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Giáo viên:Thái Thị Thu Huyền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>
                <a:latin typeface="Times New Roman" pitchFamily="18" charset="0"/>
                <a:cs typeface="Times New Roman" pitchFamily="18" charset="0"/>
              </a:rPr>
            </a:b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6272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274638"/>
            <a:ext cx="4572000" cy="1173162"/>
          </a:xfrm>
        </p:spPr>
        <p:txBody>
          <a:bodyPr>
            <a:norm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Ổn Định Tổ Chức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04799"/>
            <a:ext cx="551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Trò chuyện về ngôi nhà của bé</a:t>
            </a:r>
            <a:endParaRPr lang="vi-VN" sz="3200"/>
          </a:p>
        </p:txBody>
      </p:sp>
      <p:sp>
        <p:nvSpPr>
          <p:cNvPr id="5" name="TextBox 4"/>
          <p:cNvSpPr txBox="1"/>
          <p:nvPr/>
        </p:nvSpPr>
        <p:spPr>
          <a:xfrm>
            <a:off x="576927" y="1524000"/>
            <a:ext cx="81564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Nhà các bạn đang ở có đặc điểm như thế nào: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+ Nhà có mấy tầng?</a:t>
            </a:r>
          </a:p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	+ Nhà có màu gì? Mái nhà hình dáng thế nào?</a:t>
            </a:r>
          </a:p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	+ Nhà được làm từ nguyên liệu gì?</a:t>
            </a:r>
          </a:p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	+ Nhà có bào nhiêu phòng? Bao gòm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gì?</a:t>
            </a:r>
          </a:p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	+ Đặc điểm đặc biệt của ngôi nhà?</a:t>
            </a:r>
          </a:p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4)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79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Ổn Định Tổ Chức</vt:lpstr>
      <vt:lpstr>PowerPoint Presentation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A</cp:lastModifiedBy>
  <cp:revision>7</cp:revision>
  <dcterms:created xsi:type="dcterms:W3CDTF">2006-08-16T00:00:00Z</dcterms:created>
  <dcterms:modified xsi:type="dcterms:W3CDTF">2021-10-24T01:21:56Z</dcterms:modified>
</cp:coreProperties>
</file>