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65" r:id="rId4"/>
    <p:sldId id="285" r:id="rId5"/>
    <p:sldId id="274" r:id="rId6"/>
    <p:sldId id="304" r:id="rId7"/>
    <p:sldId id="307" r:id="rId8"/>
    <p:sldId id="308" r:id="rId9"/>
    <p:sldId id="301" r:id="rId10"/>
    <p:sldId id="306" r:id="rId11"/>
    <p:sldId id="302" r:id="rId12"/>
    <p:sldId id="267" r:id="rId13"/>
    <p:sldId id="286" r:id="rId14"/>
    <p:sldId id="287" r:id="rId15"/>
    <p:sldId id="305" r:id="rId16"/>
    <p:sldId id="288" r:id="rId17"/>
    <p:sldId id="275" r:id="rId18"/>
  </p:sldIdLst>
  <p:sldSz cx="1600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9" autoAdjust="0"/>
    <p:restoredTop sz="94660"/>
  </p:normalViewPr>
  <p:slideViewPr>
    <p:cSldViewPr>
      <p:cViewPr varScale="1">
        <p:scale>
          <a:sx n="49" d="100"/>
          <a:sy n="49" d="100"/>
        </p:scale>
        <p:origin x="768" y="36"/>
      </p:cViewPr>
      <p:guideLst>
        <p:guide orient="horz" pos="2160"/>
        <p:guide pos="2880"/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ECE06-0F2A-4337-A6AF-F5E214BC2330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BA6A6-D685-4794-A2E8-D239B2F5AA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18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Bốn</a:t>
            </a:r>
            <a:r>
              <a:rPr lang="en-US" baseline="0" smtClean="0"/>
              <a:t> chân trông tựa cột đình, vòi dài tai lớn dáng hình oai phong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90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6"/>
            <a:ext cx="3600450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6"/>
            <a:ext cx="10534650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9" y="5875868"/>
            <a:ext cx="136017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9" y="3875622"/>
            <a:ext cx="136017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0"/>
            <a:ext cx="7067550" cy="60346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0"/>
            <a:ext cx="7067550" cy="60346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8"/>
            <a:ext cx="7070329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4"/>
            <a:ext cx="7070329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8" y="2046818"/>
            <a:ext cx="707310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8" y="2899834"/>
            <a:ext cx="707310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4" y="364066"/>
            <a:ext cx="5264549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9" y="364071"/>
            <a:ext cx="894556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4" y="1913471"/>
            <a:ext cx="5264549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4"/>
            <a:ext cx="96012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4"/>
            <a:ext cx="9601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5"/>
            <a:ext cx="96012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66184"/>
            <a:ext cx="14401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33600"/>
            <a:ext cx="14401800" cy="6034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0100" y="8475134"/>
            <a:ext cx="3733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148FB-681B-485D-8170-FF62C87916F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67350" y="8475134"/>
            <a:ext cx="50673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8100" y="8475134"/>
            <a:ext cx="3733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2084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1457">
            <a:off x="13071340" y="6518109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181" y="4622084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181" y="0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6709">
            <a:off x="2086811" y="6279792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0212">
            <a:off x="13065242" y="-1909228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3938" y="-1896196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36868" y="1192557"/>
            <a:ext cx="7677860" cy="491827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pPr lvl="8"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SỮA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154" y="4222097"/>
            <a:ext cx="9010532" cy="891936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r>
              <a:rPr lang="en-US" sz="5400" b="1" kern="10" smtClean="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Chủ </a:t>
            </a:r>
            <a:r>
              <a:rPr lang="en-US" sz="5400" b="1" kern="1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sz="5400" b="1" kern="10" smtClean="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tự nhiên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2311" y="3066037"/>
            <a:ext cx="12028986" cy="891936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r>
              <a:rPr lang="en-US" sz="5400" b="1" kern="10" smtClean="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Hoạt </a:t>
            </a:r>
            <a:r>
              <a:rPr lang="en-US" sz="5400" b="1" kern="1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học: </a:t>
            </a:r>
            <a:r>
              <a:rPr lang="en-US" sz="5400" b="1" kern="10" smtClean="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5400" b="1" kern="10" dirty="0">
              <a:solidFill>
                <a:schemeClr val="accent6">
                  <a:lumMod val="75000"/>
                </a:scheme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92" y="-19363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12" y="-15337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16" y="-38247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581" y="-19365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57400" y="5384804"/>
            <a:ext cx="9432122" cy="891936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</a:bodyPr>
          <a:lstStyle/>
          <a:p>
            <a:pPr algn="ctr"/>
            <a:r>
              <a:rPr lang="en-US" sz="5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5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: Không khí quanh ta</a:t>
            </a:r>
            <a:endParaRPr lang="en-US" sz="5400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154" y="6409958"/>
            <a:ext cx="9406870" cy="891936"/>
          </a:xfrm>
          <a:prstGeom prst="rect">
            <a:avLst/>
          </a:prstGeom>
          <a:noFill/>
        </p:spPr>
        <p:txBody>
          <a:bodyPr wrap="square" lIns="60351" tIns="30175" rIns="60351" bIns="30175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3639" y="6210670"/>
            <a:ext cx="853760" cy="4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35837" y="6459986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8001000" cy="4579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8001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4572000"/>
            <a:ext cx="8000999" cy="464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45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91425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72390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4724401"/>
            <a:ext cx="66865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6001994" cy="9086850"/>
          </a:xfrm>
          <a:prstGeom prst="rect">
            <a:avLst/>
          </a:prstGeom>
        </p:spPr>
      </p:pic>
      <p:pic>
        <p:nvPicPr>
          <p:cNvPr id="96259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" y="6604001"/>
            <a:ext cx="2400554" cy="294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41017" y="1"/>
            <a:ext cx="2528094" cy="24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901" y="1"/>
            <a:ext cx="2528094" cy="24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68559" y="6705869"/>
            <a:ext cx="2528094" cy="24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WordArt 9" descr="Paper bag"/>
          <p:cNvSpPr>
            <a:spLocks noChangeArrowheads="1" noChangeShapeType="1" noTextEdit="1"/>
          </p:cNvSpPr>
          <p:nvPr/>
        </p:nvSpPr>
        <p:spPr bwMode="auto">
          <a:xfrm>
            <a:off x="2743200" y="3124200"/>
            <a:ext cx="10337908" cy="1587499"/>
          </a:xfrm>
          <a:prstGeom prst="rect">
            <a:avLst/>
          </a:prstGeom>
        </p:spPr>
        <p:txBody>
          <a:bodyPr wrap="none" lIns="47064" tIns="23532" rIns="47064" bIns="23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9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vi-VN" sz="19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19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Tranh tài</a:t>
            </a:r>
            <a:endParaRPr lang="en-US" sz="19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66.28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565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2743200"/>
            <a:ext cx="7716797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8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sức</a:t>
            </a:r>
            <a:endParaRPr lang="en-US" sz="88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cPikachuRemix-DJ-466296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203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6" y="0"/>
            <a:ext cx="16071996" cy="9143999"/>
          </a:xfrm>
        </p:spPr>
      </p:pic>
      <p:sp>
        <p:nvSpPr>
          <p:cNvPr id="5" name="Rectangle 4"/>
          <p:cNvSpPr/>
          <p:nvPr/>
        </p:nvSpPr>
        <p:spPr>
          <a:xfrm>
            <a:off x="5070549" y="2480608"/>
            <a:ext cx="58609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 giản</a:t>
            </a:r>
            <a:endParaRPr lang="en-US" sz="12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6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6127016" cy="9143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2286000"/>
            <a:ext cx="11277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9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9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Lực sĩ tí hon</a:t>
            </a:r>
            <a:endParaRPr lang="en-US" sz="9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mix_2m11s (audio-joiner.com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340.5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6002000" cy="9275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9784" y="1799658"/>
            <a:ext cx="13060038" cy="2276931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cô sức khỏe</a:t>
            </a:r>
          </a:p>
          <a:p>
            <a:pPr algn="ctr"/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con chăm ngoan học giỏi</a:t>
            </a:r>
          </a:p>
        </p:txBody>
      </p:sp>
      <p:pic>
        <p:nvPicPr>
          <p:cNvPr id="4" name="Trai-Dat-Nay-La-Cua-Chung-Minh-Be-Bao-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61.8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8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4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002000" cy="9144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190469" y="644181"/>
            <a:ext cx="11144531" cy="651861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0351" tIns="30175" rIns="60351" bIns="30175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97545" y="2500668"/>
            <a:ext cx="8806951" cy="2523152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  <a:r>
              <a:rPr lang="en-US" sz="8000" b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8000" b="1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000" b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“Bé cùng khám phá”</a:t>
            </a:r>
            <a:endParaRPr lang="en-US" sz="8000" b="1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1Tap The Duc - Be Pham Anh Thu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36.2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1800" y="8029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sp>
        <p:nvSpPr>
          <p:cNvPr id="87054" name="WordArt 14"/>
          <p:cNvSpPr>
            <a:spLocks noChangeArrowheads="1" noChangeShapeType="1" noTextEdit="1"/>
          </p:cNvSpPr>
          <p:nvPr/>
        </p:nvSpPr>
        <p:spPr bwMode="auto">
          <a:xfrm>
            <a:off x="3787955" y="2105819"/>
            <a:ext cx="9699445" cy="2313781"/>
          </a:xfrm>
          <a:prstGeom prst="rect">
            <a:avLst/>
          </a:prstGeom>
        </p:spPr>
        <p:txBody>
          <a:bodyPr wrap="none" lIns="47064" tIns="23532" rIns="47064" bIns="23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9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Phần</a:t>
            </a:r>
            <a:r>
              <a:rPr lang="en-US" sz="1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9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en-US" sz="19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Giao lưu</a:t>
            </a:r>
            <a:endParaRPr lang="en-US" sz="19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87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6002000" cy="1005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4445" y="838200"/>
            <a:ext cx="1079333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Hát và vận động: </a:t>
            </a:r>
          </a:p>
          <a:p>
            <a:pPr algn="ctr"/>
            <a:r>
              <a:rPr lang="en-US" sz="88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88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 khí quanh em</a:t>
            </a:r>
            <a:r>
              <a:rPr lang="en-US" sz="88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en-US" sz="8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1Gọi-Nắng-Về-Chơi 1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808681" y="875766"/>
            <a:ext cx="11308455" cy="6611156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0351" tIns="30175" rIns="60351" bIns="30175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8083" y="2514600"/>
            <a:ext cx="8148117" cy="2954039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2:</a:t>
            </a:r>
            <a:endParaRPr lang="en-US" sz="72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Bé cùng khám phá</a:t>
            </a:r>
            <a:endParaRPr lang="en-US" sz="80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6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" name="1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45.39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76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4.89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19.1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8001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88306"/>
            <a:ext cx="8001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09"/>
            <a:ext cx="7848600" cy="49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128</Words>
  <Application>Microsoft Office PowerPoint</Application>
  <PresentationFormat>Custom</PresentationFormat>
  <Paragraphs>30</Paragraphs>
  <Slides>17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Mr Viet</cp:lastModifiedBy>
  <cp:revision>241</cp:revision>
  <dcterms:created xsi:type="dcterms:W3CDTF">2016-09-15T09:33:33Z</dcterms:created>
  <dcterms:modified xsi:type="dcterms:W3CDTF">2021-10-24T01:49:13Z</dcterms:modified>
</cp:coreProperties>
</file>