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61" r:id="rId4"/>
    <p:sldId id="264" r:id="rId5"/>
    <p:sldId id="265" r:id="rId6"/>
    <p:sldId id="266" r:id="rId7"/>
    <p:sldId id="267" r:id="rId8"/>
    <p:sldId id="268" r:id="rId9"/>
    <p:sldId id="269" r:id="rId10"/>
    <p:sldId id="271" r:id="rId11"/>
    <p:sldId id="27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98" autoAdjust="0"/>
  </p:normalViewPr>
  <p:slideViewPr>
    <p:cSldViewPr>
      <p:cViewPr varScale="1">
        <p:scale>
          <a:sx n="104" d="100"/>
          <a:sy n="104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7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54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4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4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86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5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53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9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B34E8-17C6-4BBE-8D13-4240FF4C530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1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B34E8-17C6-4BBE-8D13-4240FF4C5300}" type="datetimeFigureOut">
              <a:rPr lang="en-US" smtClean="0"/>
              <a:t>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14EA6-39AF-412E-BE6C-2D43B00187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4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02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42900" y="609600"/>
            <a:ext cx="8458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lvl="0"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HOA SỮA</a:t>
            </a: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GIÁO ÁN</a:t>
            </a:r>
          </a:p>
          <a:p>
            <a:pPr lvl="0" algn="ctr"/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PHÁT TRIỂN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NHẬN THỨC</a:t>
            </a:r>
            <a:endParaRPr lang="en-US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tài:Cây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01 -01-2019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Sang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20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20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24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55"/>
            <a:ext cx="9144000" cy="701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6582" y="20272"/>
            <a:ext cx="7772400" cy="1470025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Chơi</a:t>
            </a:r>
            <a:r>
              <a:rPr lang="en-US" sz="3600" dirty="0" smtClean="0">
                <a:solidFill>
                  <a:srgbClr val="FF0000"/>
                </a:solidFill>
              </a:rPr>
              <a:t> TC “ </a:t>
            </a:r>
            <a:r>
              <a:rPr lang="en-US" sz="3600" dirty="0" err="1" smtClean="0">
                <a:solidFill>
                  <a:srgbClr val="FF0000"/>
                </a:solidFill>
              </a:rPr>
              <a:t>Gieo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hạt</a:t>
            </a:r>
            <a:r>
              <a:rPr lang="en-US" sz="3600" dirty="0" smtClean="0">
                <a:solidFill>
                  <a:srgbClr val="FF0000"/>
                </a:solidFill>
              </a:rPr>
              <a:t>”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20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44000" cy="701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Quan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sát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các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loại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đồ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dùng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được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làm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từ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gỗ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3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5720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7600"/>
            <a:ext cx="4572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7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"/>
            <a:ext cx="4572000" cy="341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343400" cy="3428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67" b="99167" l="2750" r="9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648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4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220200" cy="687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34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-1"/>
            <a:ext cx="9140952" cy="684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63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"/>
            <a:ext cx="9179814" cy="6845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01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24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64</Words>
  <Application>Microsoft Office PowerPoint</Application>
  <PresentationFormat>On-screen Show 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Chơi TC “ Gieo hạt”</vt:lpstr>
      <vt:lpstr>Quan sát các loại đồ dùng được làm từ gỗ.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Welcome</cp:lastModifiedBy>
  <cp:revision>70</cp:revision>
  <dcterms:created xsi:type="dcterms:W3CDTF">2018-11-06T04:58:53Z</dcterms:created>
  <dcterms:modified xsi:type="dcterms:W3CDTF">2019-01-19T09:11:30Z</dcterms:modified>
</cp:coreProperties>
</file>