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75" d="100"/>
          <a:sy n="75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EBBA1-0B63-457C-8F55-E50F5A492356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3FC6-DE71-4605-8385-2BFE01C80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6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EBBA1-0B63-457C-8F55-E50F5A492356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3FC6-DE71-4605-8385-2BFE01C80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6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EBBA1-0B63-457C-8F55-E50F5A492356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3FC6-DE71-4605-8385-2BFE01C80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61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EBBA1-0B63-457C-8F55-E50F5A492356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3FC6-DE71-4605-8385-2BFE01C80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2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EBBA1-0B63-457C-8F55-E50F5A492356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3FC6-DE71-4605-8385-2BFE01C80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9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EBBA1-0B63-457C-8F55-E50F5A492356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3FC6-DE71-4605-8385-2BFE01C80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2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EBBA1-0B63-457C-8F55-E50F5A492356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3FC6-DE71-4605-8385-2BFE01C80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27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EBBA1-0B63-457C-8F55-E50F5A492356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3FC6-DE71-4605-8385-2BFE01C80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75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EBBA1-0B63-457C-8F55-E50F5A492356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3FC6-DE71-4605-8385-2BFE01C80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41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EBBA1-0B63-457C-8F55-E50F5A492356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3FC6-DE71-4605-8385-2BFE01C80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1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EBBA1-0B63-457C-8F55-E50F5A492356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3FC6-DE71-4605-8385-2BFE01C80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9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EBBA1-0B63-457C-8F55-E50F5A492356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73FC6-DE71-4605-8385-2BFE01C80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0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45256"/>
            <a:ext cx="9144000" cy="639763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QUẬN LONG BIÊN</a:t>
            </a:r>
            <a:br>
              <a:rPr lang="en-US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HOA SỮA</a:t>
            </a:r>
            <a:endParaRPr lang="en-US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209800"/>
            <a:ext cx="9144000" cy="3048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THUYẾT TRÌNH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BIỆN PHÁP VÀ HÌNH THỨC PHÁT TRIỂN TÍNH TÍCH CỰC VẬN ĐỘNG TRONG HOẠT ĐỘNG GIÁO DỤC THỂ CHẤT CHO TRẺ MẪU GIÁO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NĂM HỌC 2019-2020</a:t>
            </a:r>
          </a:p>
          <a:p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96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1" name="Rectangle 10"/>
          <p:cNvSpPr/>
          <p:nvPr/>
        </p:nvSpPr>
        <p:spPr>
          <a:xfrm>
            <a:off x="190500" y="3092450"/>
            <a:ext cx="2882900" cy="101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en-US" sz="36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073400" y="2060179"/>
            <a:ext cx="1498600" cy="16892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073400" y="3760787"/>
            <a:ext cx="1498600" cy="2387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40" idx="1"/>
          </p:cNvCxnSpPr>
          <p:nvPr/>
        </p:nvCxnSpPr>
        <p:spPr>
          <a:xfrm flipV="1">
            <a:off x="3073400" y="3402683"/>
            <a:ext cx="1508125" cy="3581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082925" y="501183"/>
            <a:ext cx="1489075" cy="32413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572000" y="96888"/>
            <a:ext cx="5746750" cy="101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 ĐẶT VẤN ĐỀ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581525" y="1522289"/>
            <a:ext cx="5746750" cy="101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II/ GIẢI QUYẾT VẤN ĐỀ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581525" y="2894683"/>
            <a:ext cx="5746750" cy="101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III/ BIỆN PHÁP THỨC HIỆN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572000" y="4321312"/>
            <a:ext cx="5746750" cy="101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IV/ KẾT QUẢ THỰC HIỆN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572000" y="5723349"/>
            <a:ext cx="5746750" cy="101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V/ KẾT THÚC VẤN ĐỀ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52" name="Straight Arrow Connector 51"/>
          <p:cNvCxnSpPr>
            <a:endCxn id="41" idx="1"/>
          </p:cNvCxnSpPr>
          <p:nvPr/>
        </p:nvCxnSpPr>
        <p:spPr>
          <a:xfrm>
            <a:off x="3063875" y="3772162"/>
            <a:ext cx="1508125" cy="10571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35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8" y="136524"/>
            <a:ext cx="12082992" cy="6721475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48200" y="136524"/>
            <a:ext cx="3530600" cy="7905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 ĐẶT VẤN ĐỀ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2800" y="1368781"/>
            <a:ext cx="69215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tồn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chấp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endParaRPr lang="en-US" dirty="0" smtClean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1400" dirty="0" smtClean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biêt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(GDTC)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ương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bách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khỏe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“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khỏe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vốn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quí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GDTC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mật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thẩm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mỹ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1400" dirty="0" smtClean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chât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2019-2020”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5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9000" cy="68580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11600" y="301625"/>
            <a:ext cx="4851400" cy="9556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II/ GIẢI QUYẾT VẤN ĐỀ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997200" y="1295400"/>
            <a:ext cx="3225801" cy="1444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337300" y="1295400"/>
            <a:ext cx="2895600" cy="1666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657350" y="1406525"/>
            <a:ext cx="2343150" cy="520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SỞ LÝ LUẬN</a:t>
            </a:r>
            <a:endParaRPr lang="en-US" sz="1900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01049" y="1466850"/>
            <a:ext cx="2428875" cy="520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SỞ THỰC TIỄN</a:t>
            </a:r>
            <a:endParaRPr lang="en-US" sz="1900" dirty="0">
              <a:solidFill>
                <a:srgbClr val="0000FF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759700" y="2036762"/>
            <a:ext cx="1855786" cy="3032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895679" y="2044700"/>
            <a:ext cx="1280321" cy="2730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664201" y="2422524"/>
            <a:ext cx="3305174" cy="37401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lơi</a:t>
            </a: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BGH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đủcơ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,…. 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hoat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hoat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14234" y="2422524"/>
            <a:ext cx="2843210" cy="37401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2/3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duc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viêt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34999" y="2522537"/>
            <a:ext cx="4127499" cy="37401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13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r>
              <a:rPr lang="en-US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3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682873" y="1946275"/>
            <a:ext cx="1" cy="3937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92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8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0" y="0"/>
            <a:ext cx="12192000" cy="7035800"/>
          </a:xfrm>
        </p:spPr>
      </p:pic>
      <p:sp>
        <p:nvSpPr>
          <p:cNvPr id="7" name="Rectangle 6"/>
          <p:cNvSpPr/>
          <p:nvPr/>
        </p:nvSpPr>
        <p:spPr>
          <a:xfrm>
            <a:off x="3149600" y="636588"/>
            <a:ext cx="5562600" cy="52315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III/ BIỆN PHÁP THỨC HIỆN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59745"/>
            <a:ext cx="11658600" cy="554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mức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endParaRPr lang="en-US" sz="1400" dirty="0" smtClean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nhát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hút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endParaRPr lang="en-US" sz="1400" dirty="0" smtClean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xuyên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-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khỏe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lứa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mầm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 .</a:t>
            </a:r>
            <a:endParaRPr lang="en-US" sz="1400" dirty="0" smtClean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Khuyến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khích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chước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phỏng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bồi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đựng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thao</a:t>
            </a:r>
            <a:endParaRPr lang="en-US" sz="1400" dirty="0" smtClean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mệt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mỏi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dạo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thăm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khỏe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endParaRPr lang="en-US" sz="1400" dirty="0" smtClean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cánh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400" dirty="0" smtClean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5.1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loạt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1400" dirty="0" smtClean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5.2</a:t>
            </a: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1400" dirty="0" smtClean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5.3</a:t>
            </a: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1400" dirty="0" smtClean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5.4</a:t>
            </a:r>
            <a:r>
              <a:rPr 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667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6:</a:t>
            </a:r>
            <a:r>
              <a:rPr 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mầm</a:t>
            </a:r>
            <a:r>
              <a:rPr 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 </a:t>
            </a:r>
            <a:r>
              <a:rPr lang="en-US" sz="1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lối</a:t>
            </a:r>
            <a:r>
              <a:rPr 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giảng</a:t>
            </a:r>
            <a:r>
              <a:rPr 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lứa</a:t>
            </a:r>
            <a:r>
              <a:rPr 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hấp</a:t>
            </a:r>
            <a:r>
              <a:rPr 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endParaRPr lang="en-US" sz="1400" dirty="0" smtClean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95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0" y="0"/>
            <a:ext cx="12192000" cy="7035800"/>
          </a:xfrm>
        </p:spPr>
      </p:pic>
      <p:sp>
        <p:nvSpPr>
          <p:cNvPr id="7" name="Rectangle 6"/>
          <p:cNvSpPr/>
          <p:nvPr/>
        </p:nvSpPr>
        <p:spPr>
          <a:xfrm>
            <a:off x="3149600" y="636588"/>
            <a:ext cx="5562600" cy="4175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III/ BIỆN PHÁP THỨC HIỆN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90688"/>
            <a:ext cx="1165860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7: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lứa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khỏe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mầm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non,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khéo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1400" dirty="0" smtClean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8: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Lồng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Erobic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Theo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mầm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khởi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tĩnh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 smtClean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9: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400" dirty="0" smtClean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vững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thói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vững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thói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97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Rectangle 4"/>
          <p:cNvSpPr/>
          <p:nvPr/>
        </p:nvSpPr>
        <p:spPr>
          <a:xfrm>
            <a:off x="3314700" y="1547813"/>
            <a:ext cx="5746750" cy="6365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IV/ KẾT QUẢ THỰC HIỆN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9800" y="2873376"/>
            <a:ext cx="10287000" cy="134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nhút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nhát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dè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sệt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kỹ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vân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lười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bây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chỉ.luyện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14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3865562" y="986249"/>
            <a:ext cx="4460875" cy="79175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V/ KẾT THÚC VẤN ĐỀ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962400" y="1778000"/>
            <a:ext cx="1855786" cy="3032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915024" y="1776413"/>
            <a:ext cx="1992314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532061" y="2192337"/>
            <a:ext cx="2667001" cy="37401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1.Kết </a:t>
            </a:r>
            <a:r>
              <a:rPr 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/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‘‘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chât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,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73837" y="2192337"/>
            <a:ext cx="2667001" cy="37401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18625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1926</Words>
  <Application>Microsoft Office PowerPoint</Application>
  <PresentationFormat>Widescreen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PHÒNG GD&amp;ĐT QUẬN LONG BIÊN TRƯỜNG MN HOA SỮA</vt:lpstr>
      <vt:lpstr>PowerPoint Presentation</vt:lpstr>
      <vt:lpstr>I/ ĐẶT VẤN ĐỀ</vt:lpstr>
      <vt:lpstr>II/ GIẢI QUYẾT VẤN ĐỀ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GD&amp;ĐT QUẬN LONG BIÊN TRƯỜNG MN HOA SỮA</dc:title>
  <dc:creator>Phong5T3</dc:creator>
  <cp:lastModifiedBy>Phong5T3</cp:lastModifiedBy>
  <cp:revision>5</cp:revision>
  <dcterms:created xsi:type="dcterms:W3CDTF">2020-11-08T10:10:16Z</dcterms:created>
  <dcterms:modified xsi:type="dcterms:W3CDTF">2020-11-08T10:45:16Z</dcterms:modified>
</cp:coreProperties>
</file>