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5" r:id="rId1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54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32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334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4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86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66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06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202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8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79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470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004B0-CAE6-46D3-AD43-EA6CFE1E0714}" type="datetimeFigureOut">
              <a:rPr lang="vi-VN" smtClean="0"/>
              <a:t>24/10/2021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BD5CC-2506-418B-9B17-5DE50E1EBD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6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52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644900"/>
            <a:ext cx="864096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</a:p>
          <a:p>
            <a:pPr algn="ctr"/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 PHÁT TRIỂN NGÔN NGỮ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 – 4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Mai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51" y="1305629"/>
            <a:ext cx="819898" cy="824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1484" y="6237312"/>
            <a:ext cx="16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2020-2021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Chào Buổi Sáng - Bài Hát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2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</p:spPr>
      </p:pic>
      <p:sp>
        <p:nvSpPr>
          <p:cNvPr id="5" name="TextBox 4"/>
          <p:cNvSpPr txBox="1"/>
          <p:nvPr/>
        </p:nvSpPr>
        <p:spPr>
          <a:xfrm>
            <a:off x="827584" y="908720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endParaRPr lang="en-US" sz="8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0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61047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20755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7869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016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1970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49</Words>
  <Application>Microsoft Office PowerPoint</Application>
  <PresentationFormat>On-screen Show (4:3)</PresentationFormat>
  <Paragraphs>14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anh duc</dc:creator>
  <cp:lastModifiedBy>Admin</cp:lastModifiedBy>
  <cp:revision>20</cp:revision>
  <dcterms:created xsi:type="dcterms:W3CDTF">2018-04-02T13:36:01Z</dcterms:created>
  <dcterms:modified xsi:type="dcterms:W3CDTF">2021-10-23T18:12:37Z</dcterms:modified>
</cp:coreProperties>
</file>