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78" r:id="rId3"/>
    <p:sldId id="277" r:id="rId4"/>
    <p:sldId id="256" r:id="rId5"/>
    <p:sldId id="274" r:id="rId6"/>
    <p:sldId id="263" r:id="rId7"/>
    <p:sldId id="273" r:id="rId8"/>
    <p:sldId id="259" r:id="rId9"/>
    <p:sldId id="261" r:id="rId10"/>
    <p:sldId id="264" r:id="rId11"/>
    <p:sldId id="260" r:id="rId12"/>
    <p:sldId id="262" r:id="rId13"/>
    <p:sldId id="265" r:id="rId14"/>
    <p:sldId id="266" r:id="rId15"/>
    <p:sldId id="275" r:id="rId16"/>
    <p:sldId id="267" r:id="rId17"/>
    <p:sldId id="270" r:id="rId18"/>
    <p:sldId id="269" r:id="rId19"/>
    <p:sldId id="271" r:id="rId20"/>
    <p:sldId id="268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8D111-2D5E-43D5-9EDD-FC7E3EB8077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754B6-BC99-495D-917B-48C389AF4DFD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34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F55F9-F6B8-4A56-B8E7-A03EA7F0C89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6F1D9-9F3A-4278-92E2-F6DF01412E6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91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9C5B-3426-454E-9F28-501E441120A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E8ABF-5D00-4B49-8864-ADBF597A0C9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20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80CB-FD93-4E4A-AFC6-307F0A102F6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E420B-85FB-4CF0-A4A7-3AF861D9272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712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F00C2-30B0-4201-BD4F-64FC6EB0DDC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BAB2D9-997B-41EE-BA4E-4FAC9EE634A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49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27520-6E78-4E29-A6B9-64AF91A3373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348D-E1AB-479B-949F-5C8C651E1BF3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0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99430-04C2-49C7-85DC-3528DDBF794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3EFCA-F0C4-4A98-B3C6-DAAC25FE0CF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99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ADAC8-D65F-459F-8DFF-1EF7B6F5936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92390-B8CD-4507-A5A3-247C085FEA4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007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FED2B-A8CF-42C7-86CF-0E1B0EFAE53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27ECC-C331-4A8A-AAF6-921FB0D1186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76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12344-DB98-4BFD-A1F2-8108975AF7E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C66DA-1917-4529-A3DE-75D0C9DE043F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07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336B9-6536-40D2-967D-78AF262519A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C1A00-84B0-48C0-ABFF-15E4D928296C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6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88783-F0E7-47E7-AA45-42822FF6982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1930F-1E50-4DB7-889C-D86B3B472E9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0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50825" y="644525"/>
            <a:ext cx="864235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HOA SỮA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 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bắp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endParaRPr kumimoji="0" lang="en-US" altLang="en-US" sz="36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 – 4 </a:t>
            </a: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304925"/>
            <a:ext cx="8191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3741738" y="6237288"/>
            <a:ext cx="1660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2020-2021</a:t>
            </a:r>
          </a:p>
        </p:txBody>
      </p:sp>
    </p:spTree>
    <p:extLst>
      <p:ext uri="{BB962C8B-B14F-4D97-AF65-F5344CB8AC3E}">
        <p14:creationId xmlns:p14="http://schemas.microsoft.com/office/powerpoint/2010/main" val="4018018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c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75</Words>
  <Application>Microsoft Office PowerPoint</Application>
  <PresentationFormat>On-screen Show (4:3)</PresentationFormat>
  <Paragraphs>21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.VnAvant</vt:lpstr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Admin</cp:lastModifiedBy>
  <cp:revision>26</cp:revision>
  <dcterms:created xsi:type="dcterms:W3CDTF">2016-10-10T07:07:35Z</dcterms:created>
  <dcterms:modified xsi:type="dcterms:W3CDTF">2021-10-24T01:57:28Z</dcterms:modified>
</cp:coreProperties>
</file>