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Khám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môi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trường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xung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quanh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: Rau, </a:t>
            </a:r>
            <a:r>
              <a:rPr lang="en-US" sz="3600" dirty="0" err="1"/>
              <a:t>củ</a:t>
            </a:r>
            <a:r>
              <a:rPr lang="en-US" sz="3600" dirty="0"/>
              <a:t>, </a:t>
            </a:r>
            <a:r>
              <a:rPr lang="en-US" sz="3600" dirty="0" err="1"/>
              <a:t>quả</a:t>
            </a:r>
            <a:endParaRPr lang="en-US" sz="3600" dirty="0"/>
          </a:p>
          <a:p>
            <a:pPr algn="ctr"/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: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,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hào</a:t>
            </a:r>
            <a:r>
              <a:rPr lang="en-US" sz="3600" dirty="0"/>
              <a:t>, </a:t>
            </a:r>
            <a:r>
              <a:rPr lang="en-US" sz="3600" dirty="0" err="1"/>
              <a:t>bắp</a:t>
            </a:r>
            <a:r>
              <a:rPr lang="en-US" sz="3600" dirty="0"/>
              <a:t> </a:t>
            </a:r>
            <a:r>
              <a:rPr lang="en-US" sz="3600" dirty="0" err="1"/>
              <a:t>cải</a:t>
            </a:r>
            <a:endParaRPr lang="en-US" sz="3600" dirty="0"/>
          </a:p>
          <a:p>
            <a:pPr algn="ctr"/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/>
              <a:t>: </a:t>
            </a:r>
            <a:r>
              <a:rPr lang="en-US" sz="3600" smtClean="0"/>
              <a:t>4-5</a:t>
            </a:r>
            <a:r>
              <a:rPr lang="en-US" sz="3600" smtClean="0"/>
              <a:t> </a:t>
            </a:r>
            <a:r>
              <a:rPr lang="en-US" sz="3600" dirty="0" err="1"/>
              <a:t>tuổi</a:t>
            </a:r>
            <a:endParaRPr lang="en-US" sz="3600" dirty="0"/>
          </a:p>
          <a:p>
            <a:pPr algn="ctr"/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20-25 </a:t>
            </a:r>
            <a:r>
              <a:rPr lang="en-US" sz="3600" dirty="0" err="1"/>
              <a:t>phút</a:t>
            </a:r>
            <a:endParaRPr lang="en-US" sz="3600" dirty="0"/>
          </a:p>
          <a:p>
            <a:pPr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: </a:t>
            </a:r>
            <a:r>
              <a:rPr lang="en-US" sz="3600" dirty="0" err="1" smtClean="0"/>
              <a:t>Lê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Ánh</a:t>
            </a:r>
            <a:r>
              <a:rPr lang="en-US" sz="3600" dirty="0" smtClean="0"/>
              <a:t> </a:t>
            </a:r>
            <a:r>
              <a:rPr lang="en-US" sz="3600" dirty="0" err="1" smtClean="0"/>
              <a:t>Ngọc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230" y="304800"/>
            <a:ext cx="5430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76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Soc Store</cp:lastModifiedBy>
  <cp:revision>27</cp:revision>
  <dcterms:created xsi:type="dcterms:W3CDTF">2016-10-10T07:07:35Z</dcterms:created>
  <dcterms:modified xsi:type="dcterms:W3CDTF">2021-10-24T02:49:34Z</dcterms:modified>
</cp:coreProperties>
</file>