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984" y="2454021"/>
            <a:ext cx="608203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6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26" Type="http://schemas.openxmlformats.org/officeDocument/2006/relationships/image" Target="../media/image73.png"/><Relationship Id="rId3" Type="http://schemas.openxmlformats.org/officeDocument/2006/relationships/image" Target="../media/image18.png"/><Relationship Id="rId21" Type="http://schemas.openxmlformats.org/officeDocument/2006/relationships/image" Target="../media/image39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17" Type="http://schemas.openxmlformats.org/officeDocument/2006/relationships/image" Target="../media/image35.png"/><Relationship Id="rId25" Type="http://schemas.openxmlformats.org/officeDocument/2006/relationships/image" Target="../media/image72.png"/><Relationship Id="rId2" Type="http://schemas.openxmlformats.org/officeDocument/2006/relationships/image" Target="../media/image17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24" Type="http://schemas.openxmlformats.org/officeDocument/2006/relationships/image" Target="../media/image71.png"/><Relationship Id="rId5" Type="http://schemas.openxmlformats.org/officeDocument/2006/relationships/image" Target="../media/image2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6.png"/><Relationship Id="rId19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70.png"/><Relationship Id="rId27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3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44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53.png"/><Relationship Id="rId4" Type="http://schemas.openxmlformats.org/officeDocument/2006/relationships/image" Target="../media/image44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65.png"/><Relationship Id="rId3" Type="http://schemas.openxmlformats.org/officeDocument/2006/relationships/image" Target="../media/image45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90.png"/><Relationship Id="rId5" Type="http://schemas.openxmlformats.org/officeDocument/2006/relationships/image" Target="../media/image57.png"/><Relationship Id="rId10" Type="http://schemas.openxmlformats.org/officeDocument/2006/relationships/image" Target="../media/image89.png"/><Relationship Id="rId4" Type="http://schemas.openxmlformats.org/officeDocument/2006/relationships/image" Target="../media/image56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92750"/>
            <a:ext cx="9144000" cy="13652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7585" y="76861"/>
            <a:ext cx="7456694" cy="2285211"/>
            <a:chOff x="117585" y="76861"/>
            <a:chExt cx="7456694" cy="228521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85" y="76861"/>
              <a:ext cx="1528605" cy="14091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0823" y="1249679"/>
              <a:ext cx="5553456" cy="819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2929" y="1709800"/>
              <a:ext cx="4438269" cy="6522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6472" y="2811271"/>
            <a:ext cx="73964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Chủ</a:t>
            </a:r>
            <a:r>
              <a:rPr sz="2400" b="1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đề:</a:t>
            </a:r>
            <a:r>
              <a:rPr sz="2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Gia</a:t>
            </a:r>
            <a:r>
              <a:rPr sz="24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đình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Đề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tài:</a:t>
            </a:r>
            <a:r>
              <a:rPr sz="24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Dạy</a:t>
            </a:r>
            <a:r>
              <a:rPr sz="24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4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sz="2400" b="1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sz="24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“Thăm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nhà</a:t>
            </a: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bà”</a:t>
            </a: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 marL="2298700" marR="2284730" indent="-3175" algn="ctr">
              <a:lnSpc>
                <a:spcPct val="100000"/>
              </a:lnSpc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Lứa tuổi: 3-4 tuổi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 Số</a:t>
            </a:r>
            <a:r>
              <a:rPr sz="2400" b="1" spc="-7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lượng:</a:t>
            </a:r>
            <a:r>
              <a:rPr sz="24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20-25</a:t>
            </a:r>
            <a:r>
              <a:rPr sz="24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endParaRPr sz="2400" dirty="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Thời</a:t>
            </a:r>
            <a:r>
              <a:rPr sz="2400" b="1" spc="-6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gian: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15-20</a:t>
            </a:r>
            <a:r>
              <a:rPr sz="2400" b="1" spc="-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phút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Người</a:t>
            </a:r>
            <a:r>
              <a:rPr sz="24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thực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 hiện:</a:t>
            </a:r>
            <a:r>
              <a:rPr sz="2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lang="vi-VN" sz="2400" b="1" spc="-15" smtClean="0">
                <a:solidFill>
                  <a:srgbClr val="0066FF"/>
                </a:solidFill>
                <a:latin typeface="Arial"/>
                <a:cs typeface="Arial"/>
              </a:rPr>
              <a:t>Lê Thị Ánh Ngọc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5331" y="2749550"/>
            <a:ext cx="566420" cy="4413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4006" y="3063875"/>
            <a:ext cx="566394" cy="44132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6408" y="1285875"/>
            <a:ext cx="8583930" cy="1621790"/>
            <a:chOff x="166408" y="1285875"/>
            <a:chExt cx="8583930" cy="162179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886" y="2131060"/>
              <a:ext cx="566293" cy="4414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57720" y="1285875"/>
              <a:ext cx="1544849" cy="13072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8736" y="1373759"/>
              <a:ext cx="1591564" cy="11667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4537" y="2445385"/>
              <a:ext cx="566293" cy="4414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408" y="1600200"/>
              <a:ext cx="1544811" cy="13072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436" y="1688084"/>
              <a:ext cx="1591513" cy="116674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34200" y="4572000"/>
            <a:ext cx="1981200" cy="2076450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52400" y="3581400"/>
            <a:ext cx="1866900" cy="3276600"/>
            <a:chOff x="152400" y="3581400"/>
            <a:chExt cx="1866900" cy="3276600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4500" y="6215062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7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42847"/>
            <a:ext cx="8930005" cy="5915660"/>
            <a:chOff x="0" y="942847"/>
            <a:chExt cx="8930005" cy="5915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726" y="1417573"/>
              <a:ext cx="2486025" cy="54404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975" y="3213036"/>
              <a:ext cx="5400675" cy="3214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2847"/>
              <a:ext cx="3995801" cy="2919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690" y="3942785"/>
            <a:ext cx="1223244" cy="25627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49" y="4206180"/>
            <a:ext cx="2766576" cy="21029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2428875" cy="1371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8126" y="5486400"/>
            <a:ext cx="1785873" cy="13715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175" y="0"/>
            <a:ext cx="1693117" cy="14429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628775"/>
            <a:ext cx="3891026" cy="522922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696334" y="28067"/>
            <a:ext cx="4783455" cy="3479165"/>
            <a:chOff x="3696334" y="28067"/>
            <a:chExt cx="4783455" cy="347916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0811" y="952880"/>
              <a:ext cx="3674237" cy="21344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10811" y="952880"/>
              <a:ext cx="3674745" cy="2134870"/>
            </a:xfrm>
            <a:custGeom>
              <a:avLst/>
              <a:gdLst/>
              <a:ahLst/>
              <a:cxnLst/>
              <a:rect l="l" t="t" r="r" b="b"/>
              <a:pathLst>
                <a:path w="3674745" h="2134870">
                  <a:moveTo>
                    <a:pt x="0" y="2134489"/>
                  </a:moveTo>
                  <a:lnTo>
                    <a:pt x="3674237" y="2134489"/>
                  </a:lnTo>
                  <a:lnTo>
                    <a:pt x="3674237" y="0"/>
                  </a:lnTo>
                  <a:lnTo>
                    <a:pt x="0" y="0"/>
                  </a:lnTo>
                  <a:lnTo>
                    <a:pt x="0" y="213448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83" y="100584"/>
              <a:ext cx="4721352" cy="1018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2684" y="34417"/>
              <a:ext cx="4683251" cy="9998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02684" y="34417"/>
              <a:ext cx="4683760" cy="1000125"/>
            </a:xfrm>
            <a:custGeom>
              <a:avLst/>
              <a:gdLst/>
              <a:ahLst/>
              <a:cxnLst/>
              <a:rect l="l" t="t" r="r" b="b"/>
              <a:pathLst>
                <a:path w="4683759" h="1000125">
                  <a:moveTo>
                    <a:pt x="3848354" y="0"/>
                  </a:moveTo>
                  <a:lnTo>
                    <a:pt x="1081024" y="36956"/>
                  </a:lnTo>
                  <a:lnTo>
                    <a:pt x="0" y="999870"/>
                  </a:lnTo>
                  <a:lnTo>
                    <a:pt x="4683251" y="937386"/>
                  </a:lnTo>
                  <a:lnTo>
                    <a:pt x="3848354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9956" y="1572514"/>
              <a:ext cx="989215" cy="14458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59956" y="1572514"/>
              <a:ext cx="989330" cy="1445895"/>
            </a:xfrm>
            <a:custGeom>
              <a:avLst/>
              <a:gdLst/>
              <a:ahLst/>
              <a:cxnLst/>
              <a:rect l="l" t="t" r="r" b="b"/>
              <a:pathLst>
                <a:path w="989329" h="1445895">
                  <a:moveTo>
                    <a:pt x="0" y="1445894"/>
                  </a:moveTo>
                  <a:lnTo>
                    <a:pt x="989215" y="1445894"/>
                  </a:lnTo>
                  <a:lnTo>
                    <a:pt x="989215" y="0"/>
                  </a:lnTo>
                  <a:lnTo>
                    <a:pt x="0" y="0"/>
                  </a:lnTo>
                  <a:lnTo>
                    <a:pt x="0" y="14458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3513" y="1572488"/>
              <a:ext cx="1338072" cy="96395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93513" y="1572488"/>
              <a:ext cx="1338580" cy="964565"/>
            </a:xfrm>
            <a:custGeom>
              <a:avLst/>
              <a:gdLst/>
              <a:ahLst/>
              <a:cxnLst/>
              <a:rect l="l" t="t" r="r" b="b"/>
              <a:pathLst>
                <a:path w="1338579" h="964564">
                  <a:moveTo>
                    <a:pt x="0" y="963955"/>
                  </a:moveTo>
                  <a:lnTo>
                    <a:pt x="1338072" y="963955"/>
                  </a:lnTo>
                  <a:lnTo>
                    <a:pt x="1338072" y="0"/>
                  </a:lnTo>
                  <a:lnTo>
                    <a:pt x="0" y="0"/>
                  </a:lnTo>
                  <a:lnTo>
                    <a:pt x="0" y="9639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0199" y="3087369"/>
              <a:ext cx="3744976" cy="41313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140199" y="3087369"/>
              <a:ext cx="3745229" cy="413384"/>
            </a:xfrm>
            <a:custGeom>
              <a:avLst/>
              <a:gdLst/>
              <a:ahLst/>
              <a:cxnLst/>
              <a:rect l="l" t="t" r="r" b="b"/>
              <a:pathLst>
                <a:path w="3745229" h="413385">
                  <a:moveTo>
                    <a:pt x="0" y="52704"/>
                  </a:moveTo>
                  <a:lnTo>
                    <a:pt x="52704" y="0"/>
                  </a:lnTo>
                  <a:lnTo>
                    <a:pt x="3744976" y="0"/>
                  </a:lnTo>
                  <a:lnTo>
                    <a:pt x="3744976" y="360299"/>
                  </a:lnTo>
                  <a:lnTo>
                    <a:pt x="3692144" y="413130"/>
                  </a:lnTo>
                  <a:lnTo>
                    <a:pt x="0" y="413130"/>
                  </a:lnTo>
                  <a:lnTo>
                    <a:pt x="0" y="52704"/>
                  </a:lnTo>
                  <a:close/>
                </a:path>
                <a:path w="3745229" h="413385">
                  <a:moveTo>
                    <a:pt x="0" y="52704"/>
                  </a:moveTo>
                  <a:lnTo>
                    <a:pt x="3692144" y="52704"/>
                  </a:lnTo>
                  <a:lnTo>
                    <a:pt x="3744976" y="0"/>
                  </a:lnTo>
                </a:path>
                <a:path w="3745229" h="413385">
                  <a:moveTo>
                    <a:pt x="3692144" y="52704"/>
                  </a:moveTo>
                  <a:lnTo>
                    <a:pt x="3692144" y="4131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16012" cy="1989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954" y="2652140"/>
            <a:ext cx="5315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</a:rPr>
              <a:t>Đàm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thoại,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trích</a:t>
            </a:r>
            <a:r>
              <a:rPr spc="-2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dẫn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làm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rõ ý</a:t>
            </a:r>
            <a:r>
              <a:rPr spc="-1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bài</a:t>
            </a:r>
            <a:r>
              <a:rPr spc="-1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thơ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61" y="437837"/>
              <a:ext cx="802001" cy="5509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6249"/>
              <a:ext cx="9144000" cy="30717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1447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8001" y="428625"/>
              <a:ext cx="2785998" cy="5527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708900" cy="5738495"/>
            <a:chOff x="0" y="0"/>
            <a:chExt cx="7708900" cy="5738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23488" cy="4596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875" y="778891"/>
              <a:ext cx="3962400" cy="2402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3875" y="778891"/>
              <a:ext cx="3962400" cy="2402840"/>
            </a:xfrm>
            <a:custGeom>
              <a:avLst/>
              <a:gdLst/>
              <a:ahLst/>
              <a:cxnLst/>
              <a:rect l="l" t="t" r="r" b="b"/>
              <a:pathLst>
                <a:path w="3962400" h="2402840">
                  <a:moveTo>
                    <a:pt x="0" y="2402586"/>
                  </a:moveTo>
                  <a:lnTo>
                    <a:pt x="3962400" y="2402586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24025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2" y="0"/>
              <a:ext cx="5181600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9895" y="0"/>
              <a:ext cx="5145658" cy="855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69895" y="0"/>
              <a:ext cx="5146040" cy="855980"/>
            </a:xfrm>
            <a:custGeom>
              <a:avLst/>
              <a:gdLst/>
              <a:ahLst/>
              <a:cxnLst/>
              <a:rect l="l" t="t" r="r" b="b"/>
              <a:pathLst>
                <a:path w="5146040" h="855980">
                  <a:moveTo>
                    <a:pt x="913576" y="0"/>
                  </a:moveTo>
                  <a:lnTo>
                    <a:pt x="0" y="813815"/>
                  </a:lnTo>
                  <a:lnTo>
                    <a:pt x="5145658" y="855472"/>
                  </a:lnTo>
                  <a:lnTo>
                    <a:pt x="43836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675" y="1476502"/>
              <a:ext cx="1066800" cy="162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73675" y="1476502"/>
              <a:ext cx="1066800" cy="1627505"/>
            </a:xfrm>
            <a:custGeom>
              <a:avLst/>
              <a:gdLst/>
              <a:ahLst/>
              <a:cxnLst/>
              <a:rect l="l" t="t" r="r" b="b"/>
              <a:pathLst>
                <a:path w="1066800" h="1627505">
                  <a:moveTo>
                    <a:pt x="0" y="1627505"/>
                  </a:moveTo>
                  <a:lnTo>
                    <a:pt x="1066800" y="1627505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6275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675" y="1476489"/>
              <a:ext cx="1447800" cy="10866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8675" y="1476489"/>
              <a:ext cx="1447800" cy="1087120"/>
            </a:xfrm>
            <a:custGeom>
              <a:avLst/>
              <a:gdLst/>
              <a:ahLst/>
              <a:cxnLst/>
              <a:rect l="l" t="t" r="r" b="b"/>
              <a:pathLst>
                <a:path w="1447800" h="1087120">
                  <a:moveTo>
                    <a:pt x="0" y="1086624"/>
                  </a:moveTo>
                  <a:lnTo>
                    <a:pt x="1447800" y="1086624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10866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675" y="3181476"/>
              <a:ext cx="4038600" cy="465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7675" y="3181476"/>
              <a:ext cx="4038600" cy="465455"/>
            </a:xfrm>
            <a:custGeom>
              <a:avLst/>
              <a:gdLst/>
              <a:ahLst/>
              <a:cxnLst/>
              <a:rect l="l" t="t" r="r" b="b"/>
              <a:pathLst>
                <a:path w="4038600" h="465454">
                  <a:moveTo>
                    <a:pt x="0" y="59309"/>
                  </a:moveTo>
                  <a:lnTo>
                    <a:pt x="59308" y="0"/>
                  </a:lnTo>
                  <a:lnTo>
                    <a:pt x="4038600" y="0"/>
                  </a:lnTo>
                  <a:lnTo>
                    <a:pt x="4038600" y="405638"/>
                  </a:lnTo>
                  <a:lnTo>
                    <a:pt x="3979291" y="465074"/>
                  </a:lnTo>
                  <a:lnTo>
                    <a:pt x="0" y="465074"/>
                  </a:lnTo>
                  <a:lnTo>
                    <a:pt x="0" y="59309"/>
                  </a:lnTo>
                  <a:close/>
                </a:path>
                <a:path w="4038600" h="465454">
                  <a:moveTo>
                    <a:pt x="0" y="59309"/>
                  </a:moveTo>
                  <a:lnTo>
                    <a:pt x="3979291" y="59309"/>
                  </a:lnTo>
                  <a:lnTo>
                    <a:pt x="4038600" y="0"/>
                  </a:lnTo>
                </a:path>
                <a:path w="4038600" h="465454">
                  <a:moveTo>
                    <a:pt x="3979291" y="59309"/>
                  </a:moveTo>
                  <a:lnTo>
                    <a:pt x="3979291" y="4650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000" y="4343400"/>
              <a:ext cx="604837" cy="1066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5382" y="4021810"/>
              <a:ext cx="1362875" cy="17099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1800" y="3886200"/>
              <a:ext cx="766762" cy="1066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10002" y="3270250"/>
              <a:ext cx="1312608" cy="168901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471802" y="5251512"/>
            <a:ext cx="1530985" cy="1606550"/>
            <a:chOff x="1471802" y="5251512"/>
            <a:chExt cx="1530985" cy="1606550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77678" y="5894974"/>
              <a:ext cx="625078" cy="7637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1802" y="5251512"/>
              <a:ext cx="1312608" cy="1606486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326609" y="5117820"/>
            <a:ext cx="1513205" cy="1651635"/>
            <a:chOff x="3326609" y="5117820"/>
            <a:chExt cx="1513205" cy="1651635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6609" y="5400179"/>
              <a:ext cx="962260" cy="12289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0104" y="5117820"/>
              <a:ext cx="1209230" cy="165154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239468" y="3502799"/>
            <a:ext cx="1431290" cy="1443355"/>
            <a:chOff x="4239468" y="3502799"/>
            <a:chExt cx="1431290" cy="1443355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9468" y="4057498"/>
              <a:ext cx="583245" cy="503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4456" y="3502799"/>
              <a:ext cx="1205750" cy="144308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3352800" y="4648136"/>
            <a:ext cx="533400" cy="598805"/>
            <a:chOff x="3352800" y="4648136"/>
            <a:chExt cx="533400" cy="59880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81400" y="4648136"/>
              <a:ext cx="304800" cy="2936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52800" y="4953063"/>
              <a:ext cx="304800" cy="293687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19200" y="5562600"/>
            <a:ext cx="304800" cy="29368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57600" y="5257863"/>
            <a:ext cx="304800" cy="29368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69228" y="4724277"/>
            <a:ext cx="228600" cy="11421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19200" y="5181663"/>
            <a:ext cx="304800" cy="2936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19400" y="6248400"/>
            <a:ext cx="304800" cy="2936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00400" y="6564312"/>
            <a:ext cx="304800" cy="29368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81400" y="6248400"/>
            <a:ext cx="304800" cy="2936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24400" y="5105463"/>
            <a:ext cx="304800" cy="2936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88428" y="5257804"/>
            <a:ext cx="228600" cy="11421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81400" y="4495736"/>
            <a:ext cx="304800" cy="29368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57600" y="4876736"/>
            <a:ext cx="304800" cy="2936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38600" y="5181663"/>
            <a:ext cx="304800" cy="29368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86000" y="5334000"/>
            <a:ext cx="304800" cy="29368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07428" y="5638741"/>
            <a:ext cx="228600" cy="11421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90800" y="4953063"/>
            <a:ext cx="304800" cy="29368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73828" y="5486341"/>
            <a:ext cx="228600" cy="114211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0" y="5084826"/>
            <a:ext cx="1995551" cy="1773171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4562907" y="3068637"/>
            <a:ext cx="4581525" cy="3742054"/>
            <a:chOff x="4562907" y="3068637"/>
            <a:chExt cx="4581525" cy="3742054"/>
          </a:xfrm>
        </p:grpSpPr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38388" y="4799189"/>
              <a:ext cx="1270630" cy="201134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43951" y="3068637"/>
              <a:ext cx="900048" cy="35814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569257" y="4721610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2430719" y="1746347"/>
                  </a:moveTo>
                  <a:lnTo>
                    <a:pt x="1447113" y="1746347"/>
                  </a:lnTo>
                  <a:lnTo>
                    <a:pt x="1481978" y="1778975"/>
                  </a:lnTo>
                  <a:lnTo>
                    <a:pt x="1521037" y="1808879"/>
                  </a:lnTo>
                  <a:lnTo>
                    <a:pt x="1563959" y="1835887"/>
                  </a:lnTo>
                  <a:lnTo>
                    <a:pt x="1610414" y="1859824"/>
                  </a:lnTo>
                  <a:lnTo>
                    <a:pt x="1660070" y="1880517"/>
                  </a:lnTo>
                  <a:lnTo>
                    <a:pt x="1712596" y="1897791"/>
                  </a:lnTo>
                  <a:lnTo>
                    <a:pt x="1767661" y="1911473"/>
                  </a:lnTo>
                  <a:lnTo>
                    <a:pt x="1819914" y="1920716"/>
                  </a:lnTo>
                  <a:lnTo>
                    <a:pt x="1872230" y="1926560"/>
                  </a:lnTo>
                  <a:lnTo>
                    <a:pt x="1924351" y="1929102"/>
                  </a:lnTo>
                  <a:lnTo>
                    <a:pt x="1976014" y="1928440"/>
                  </a:lnTo>
                  <a:lnTo>
                    <a:pt x="2026961" y="1924669"/>
                  </a:lnTo>
                  <a:lnTo>
                    <a:pt x="2076930" y="1917887"/>
                  </a:lnTo>
                  <a:lnTo>
                    <a:pt x="2125661" y="1908192"/>
                  </a:lnTo>
                  <a:lnTo>
                    <a:pt x="2172894" y="1895678"/>
                  </a:lnTo>
                  <a:lnTo>
                    <a:pt x="2218368" y="1880445"/>
                  </a:lnTo>
                  <a:lnTo>
                    <a:pt x="2261824" y="1862588"/>
                  </a:lnTo>
                  <a:lnTo>
                    <a:pt x="2303000" y="1842205"/>
                  </a:lnTo>
                  <a:lnTo>
                    <a:pt x="2341636" y="1819392"/>
                  </a:lnTo>
                  <a:lnTo>
                    <a:pt x="2377471" y="1794247"/>
                  </a:lnTo>
                  <a:lnTo>
                    <a:pt x="2410246" y="1766866"/>
                  </a:lnTo>
                  <a:lnTo>
                    <a:pt x="2430719" y="1746347"/>
                  </a:lnTo>
                  <a:close/>
                </a:path>
                <a:path w="3790950" h="1929129">
                  <a:moveTo>
                    <a:pt x="3146843" y="1576942"/>
                  </a:moveTo>
                  <a:lnTo>
                    <a:pt x="511504" y="1576942"/>
                  </a:lnTo>
                  <a:lnTo>
                    <a:pt x="513790" y="1579787"/>
                  </a:lnTo>
                  <a:lnTo>
                    <a:pt x="547604" y="1616224"/>
                  </a:lnTo>
                  <a:lnTo>
                    <a:pt x="579422" y="1644935"/>
                  </a:lnTo>
                  <a:lnTo>
                    <a:pt x="613863" y="1671524"/>
                  </a:lnTo>
                  <a:lnTo>
                    <a:pt x="650721" y="1695955"/>
                  </a:lnTo>
                  <a:lnTo>
                    <a:pt x="689789" y="1718191"/>
                  </a:lnTo>
                  <a:lnTo>
                    <a:pt x="730861" y="1738197"/>
                  </a:lnTo>
                  <a:lnTo>
                    <a:pt x="773731" y="1755938"/>
                  </a:lnTo>
                  <a:lnTo>
                    <a:pt x="818193" y="1771377"/>
                  </a:lnTo>
                  <a:lnTo>
                    <a:pt x="864039" y="1784478"/>
                  </a:lnTo>
                  <a:lnTo>
                    <a:pt x="911064" y="1795207"/>
                  </a:lnTo>
                  <a:lnTo>
                    <a:pt x="959061" y="1803526"/>
                  </a:lnTo>
                  <a:lnTo>
                    <a:pt x="1007825" y="1809400"/>
                  </a:lnTo>
                  <a:lnTo>
                    <a:pt x="1057148" y="1812794"/>
                  </a:lnTo>
                  <a:lnTo>
                    <a:pt x="1106824" y="1813672"/>
                  </a:lnTo>
                  <a:lnTo>
                    <a:pt x="1156647" y="1811997"/>
                  </a:lnTo>
                  <a:lnTo>
                    <a:pt x="1206411" y="1807734"/>
                  </a:lnTo>
                  <a:lnTo>
                    <a:pt x="1255908" y="1800848"/>
                  </a:lnTo>
                  <a:lnTo>
                    <a:pt x="1304934" y="1791301"/>
                  </a:lnTo>
                  <a:lnTo>
                    <a:pt x="1353281" y="1779060"/>
                  </a:lnTo>
                  <a:lnTo>
                    <a:pt x="1400743" y="1764087"/>
                  </a:lnTo>
                  <a:lnTo>
                    <a:pt x="1447113" y="1746347"/>
                  </a:lnTo>
                  <a:lnTo>
                    <a:pt x="2430719" y="1746347"/>
                  </a:lnTo>
                  <a:lnTo>
                    <a:pt x="2439700" y="1737346"/>
                  </a:lnTo>
                  <a:lnTo>
                    <a:pt x="2465573" y="1705784"/>
                  </a:lnTo>
                  <a:lnTo>
                    <a:pt x="2487603" y="1672278"/>
                  </a:lnTo>
                  <a:lnTo>
                    <a:pt x="2505531" y="1636924"/>
                  </a:lnTo>
                  <a:lnTo>
                    <a:pt x="3041480" y="1636924"/>
                  </a:lnTo>
                  <a:lnTo>
                    <a:pt x="3070151" y="1624100"/>
                  </a:lnTo>
                  <a:lnTo>
                    <a:pt x="3110674" y="1601603"/>
                  </a:lnTo>
                  <a:lnTo>
                    <a:pt x="3146843" y="1576942"/>
                  </a:lnTo>
                  <a:close/>
                </a:path>
                <a:path w="3790950" h="1929129">
                  <a:moveTo>
                    <a:pt x="3041480" y="1636924"/>
                  </a:moveTo>
                  <a:lnTo>
                    <a:pt x="2505531" y="1636924"/>
                  </a:lnTo>
                  <a:lnTo>
                    <a:pt x="2554476" y="1655592"/>
                  </a:lnTo>
                  <a:lnTo>
                    <a:pt x="2605884" y="1670352"/>
                  </a:lnTo>
                  <a:lnTo>
                    <a:pt x="2659260" y="1681105"/>
                  </a:lnTo>
                  <a:lnTo>
                    <a:pt x="2714112" y="1687754"/>
                  </a:lnTo>
                  <a:lnTo>
                    <a:pt x="2769945" y="1690200"/>
                  </a:lnTo>
                  <a:lnTo>
                    <a:pt x="2825216" y="1688448"/>
                  </a:lnTo>
                  <a:lnTo>
                    <a:pt x="2878808" y="1682706"/>
                  </a:lnTo>
                  <a:lnTo>
                    <a:pt x="2930408" y="1673188"/>
                  </a:lnTo>
                  <a:lnTo>
                    <a:pt x="2979707" y="1660106"/>
                  </a:lnTo>
                  <a:lnTo>
                    <a:pt x="3026391" y="1643672"/>
                  </a:lnTo>
                  <a:lnTo>
                    <a:pt x="3041480" y="1636924"/>
                  </a:lnTo>
                  <a:close/>
                </a:path>
                <a:path w="3790950" h="1929129">
                  <a:moveTo>
                    <a:pt x="949716" y="169451"/>
                  </a:moveTo>
                  <a:lnTo>
                    <a:pt x="900491" y="169785"/>
                  </a:lnTo>
                  <a:lnTo>
                    <a:pt x="851229" y="172970"/>
                  </a:lnTo>
                  <a:lnTo>
                    <a:pt x="795121" y="180167"/>
                  </a:lnTo>
                  <a:lnTo>
                    <a:pt x="741236" y="190828"/>
                  </a:lnTo>
                  <a:lnTo>
                    <a:pt x="689789" y="204760"/>
                  </a:lnTo>
                  <a:lnTo>
                    <a:pt x="640992" y="221768"/>
                  </a:lnTo>
                  <a:lnTo>
                    <a:pt x="595057" y="241660"/>
                  </a:lnTo>
                  <a:lnTo>
                    <a:pt x="552197" y="264242"/>
                  </a:lnTo>
                  <a:lnTo>
                    <a:pt x="512624" y="289320"/>
                  </a:lnTo>
                  <a:lnTo>
                    <a:pt x="476552" y="316702"/>
                  </a:lnTo>
                  <a:lnTo>
                    <a:pt x="444192" y="346193"/>
                  </a:lnTo>
                  <a:lnTo>
                    <a:pt x="415759" y="377601"/>
                  </a:lnTo>
                  <a:lnTo>
                    <a:pt x="391463" y="410732"/>
                  </a:lnTo>
                  <a:lnTo>
                    <a:pt x="371518" y="445392"/>
                  </a:lnTo>
                  <a:lnTo>
                    <a:pt x="356137" y="481389"/>
                  </a:lnTo>
                  <a:lnTo>
                    <a:pt x="345532" y="518528"/>
                  </a:lnTo>
                  <a:lnTo>
                    <a:pt x="339915" y="556617"/>
                  </a:lnTo>
                  <a:lnTo>
                    <a:pt x="339500" y="595461"/>
                  </a:lnTo>
                  <a:lnTo>
                    <a:pt x="344499" y="634869"/>
                  </a:lnTo>
                  <a:lnTo>
                    <a:pt x="341324" y="640838"/>
                  </a:lnTo>
                  <a:lnTo>
                    <a:pt x="290515" y="646961"/>
                  </a:lnTo>
                  <a:lnTo>
                    <a:pt x="241887" y="657653"/>
                  </a:lnTo>
                  <a:lnTo>
                    <a:pt x="196020" y="672658"/>
                  </a:lnTo>
                  <a:lnTo>
                    <a:pt x="153495" y="691725"/>
                  </a:lnTo>
                  <a:lnTo>
                    <a:pt x="114890" y="714599"/>
                  </a:lnTo>
                  <a:lnTo>
                    <a:pt x="80787" y="741028"/>
                  </a:lnTo>
                  <a:lnTo>
                    <a:pt x="51764" y="770759"/>
                  </a:lnTo>
                  <a:lnTo>
                    <a:pt x="26917" y="806061"/>
                  </a:lnTo>
                  <a:lnTo>
                    <a:pt x="10147" y="842593"/>
                  </a:lnTo>
                  <a:lnTo>
                    <a:pt x="1245" y="879791"/>
                  </a:lnTo>
                  <a:lnTo>
                    <a:pt x="0" y="917094"/>
                  </a:lnTo>
                  <a:lnTo>
                    <a:pt x="6201" y="953939"/>
                  </a:lnTo>
                  <a:lnTo>
                    <a:pt x="19640" y="989766"/>
                  </a:lnTo>
                  <a:lnTo>
                    <a:pt x="40106" y="1024013"/>
                  </a:lnTo>
                  <a:lnTo>
                    <a:pt x="67388" y="1056116"/>
                  </a:lnTo>
                  <a:lnTo>
                    <a:pt x="101277" y="1085515"/>
                  </a:lnTo>
                  <a:lnTo>
                    <a:pt x="141563" y="1111648"/>
                  </a:lnTo>
                  <a:lnTo>
                    <a:pt x="188035" y="1133953"/>
                  </a:lnTo>
                  <a:lnTo>
                    <a:pt x="146765" y="1170328"/>
                  </a:lnTo>
                  <a:lnTo>
                    <a:pt x="115615" y="1210640"/>
                  </a:lnTo>
                  <a:lnTo>
                    <a:pt x="95041" y="1253901"/>
                  </a:lnTo>
                  <a:lnTo>
                    <a:pt x="85501" y="1299124"/>
                  </a:lnTo>
                  <a:lnTo>
                    <a:pt x="87451" y="1345319"/>
                  </a:lnTo>
                  <a:lnTo>
                    <a:pt x="98158" y="1383764"/>
                  </a:lnTo>
                  <a:lnTo>
                    <a:pt x="116402" y="1419807"/>
                  </a:lnTo>
                  <a:lnTo>
                    <a:pt x="141526" y="1453089"/>
                  </a:lnTo>
                  <a:lnTo>
                    <a:pt x="172876" y="1483251"/>
                  </a:lnTo>
                  <a:lnTo>
                    <a:pt x="209794" y="1509936"/>
                  </a:lnTo>
                  <a:lnTo>
                    <a:pt x="251624" y="1532784"/>
                  </a:lnTo>
                  <a:lnTo>
                    <a:pt x="297712" y="1551438"/>
                  </a:lnTo>
                  <a:lnTo>
                    <a:pt x="347399" y="1565539"/>
                  </a:lnTo>
                  <a:lnTo>
                    <a:pt x="400031" y="1574729"/>
                  </a:lnTo>
                  <a:lnTo>
                    <a:pt x="454952" y="1578650"/>
                  </a:lnTo>
                  <a:lnTo>
                    <a:pt x="511504" y="1576942"/>
                  </a:lnTo>
                  <a:lnTo>
                    <a:pt x="3146843" y="1576942"/>
                  </a:lnTo>
                  <a:lnTo>
                    <a:pt x="3180767" y="1548679"/>
                  </a:lnTo>
                  <a:lnTo>
                    <a:pt x="3209713" y="1518678"/>
                  </a:lnTo>
                  <a:lnTo>
                    <a:pt x="3234178" y="1486601"/>
                  </a:lnTo>
                  <a:lnTo>
                    <a:pt x="3253850" y="1452662"/>
                  </a:lnTo>
                  <a:lnTo>
                    <a:pt x="3268417" y="1417071"/>
                  </a:lnTo>
                  <a:lnTo>
                    <a:pt x="3277569" y="1380043"/>
                  </a:lnTo>
                  <a:lnTo>
                    <a:pt x="3280993" y="1341789"/>
                  </a:lnTo>
                  <a:lnTo>
                    <a:pt x="3331041" y="1335300"/>
                  </a:lnTo>
                  <a:lnTo>
                    <a:pt x="3379922" y="1325904"/>
                  </a:lnTo>
                  <a:lnTo>
                    <a:pt x="3427377" y="1313676"/>
                  </a:lnTo>
                  <a:lnTo>
                    <a:pt x="3473149" y="1298690"/>
                  </a:lnTo>
                  <a:lnTo>
                    <a:pt x="3516981" y="1281024"/>
                  </a:lnTo>
                  <a:lnTo>
                    <a:pt x="3558615" y="1260750"/>
                  </a:lnTo>
                  <a:lnTo>
                    <a:pt x="3604899" y="1233425"/>
                  </a:lnTo>
                  <a:lnTo>
                    <a:pt x="3646178" y="1203581"/>
                  </a:lnTo>
                  <a:lnTo>
                    <a:pt x="3682397" y="1171505"/>
                  </a:lnTo>
                  <a:lnTo>
                    <a:pt x="3713502" y="1137489"/>
                  </a:lnTo>
                  <a:lnTo>
                    <a:pt x="3739437" y="1101823"/>
                  </a:lnTo>
                  <a:lnTo>
                    <a:pt x="3760147" y="1064797"/>
                  </a:lnTo>
                  <a:lnTo>
                    <a:pt x="3775578" y="1026700"/>
                  </a:lnTo>
                  <a:lnTo>
                    <a:pt x="3785675" y="987822"/>
                  </a:lnTo>
                  <a:lnTo>
                    <a:pt x="3790383" y="948454"/>
                  </a:lnTo>
                  <a:lnTo>
                    <a:pt x="3789647" y="908886"/>
                  </a:lnTo>
                  <a:lnTo>
                    <a:pt x="3783413" y="869408"/>
                  </a:lnTo>
                  <a:lnTo>
                    <a:pt x="3771624" y="830309"/>
                  </a:lnTo>
                  <a:lnTo>
                    <a:pt x="3754227" y="791879"/>
                  </a:lnTo>
                  <a:lnTo>
                    <a:pt x="3731166" y="754410"/>
                  </a:lnTo>
                  <a:lnTo>
                    <a:pt x="3702388" y="718190"/>
                  </a:lnTo>
                  <a:lnTo>
                    <a:pt x="3667835" y="683510"/>
                  </a:lnTo>
                  <a:lnTo>
                    <a:pt x="3673975" y="673056"/>
                  </a:lnTo>
                  <a:lnTo>
                    <a:pt x="3701188" y="600884"/>
                  </a:lnTo>
                  <a:lnTo>
                    <a:pt x="3705760" y="561106"/>
                  </a:lnTo>
                  <a:lnTo>
                    <a:pt x="3703322" y="521878"/>
                  </a:lnTo>
                  <a:lnTo>
                    <a:pt x="3694181" y="483574"/>
                  </a:lnTo>
                  <a:lnTo>
                    <a:pt x="3678646" y="446569"/>
                  </a:lnTo>
                  <a:lnTo>
                    <a:pt x="3657022" y="411237"/>
                  </a:lnTo>
                  <a:lnTo>
                    <a:pt x="3629617" y="377951"/>
                  </a:lnTo>
                  <a:lnTo>
                    <a:pt x="3596739" y="347087"/>
                  </a:lnTo>
                  <a:lnTo>
                    <a:pt x="3558695" y="319019"/>
                  </a:lnTo>
                  <a:lnTo>
                    <a:pt x="3515792" y="294120"/>
                  </a:lnTo>
                  <a:lnTo>
                    <a:pt x="3468338" y="272765"/>
                  </a:lnTo>
                  <a:lnTo>
                    <a:pt x="3416639" y="255329"/>
                  </a:lnTo>
                  <a:lnTo>
                    <a:pt x="3361003" y="242185"/>
                  </a:lnTo>
                  <a:lnTo>
                    <a:pt x="3354944" y="225548"/>
                  </a:lnTo>
                  <a:lnTo>
                    <a:pt x="1230197" y="225548"/>
                  </a:lnTo>
                  <a:lnTo>
                    <a:pt x="1186478" y="209438"/>
                  </a:lnTo>
                  <a:lnTo>
                    <a:pt x="1141212" y="195990"/>
                  </a:lnTo>
                  <a:lnTo>
                    <a:pt x="1094651" y="185237"/>
                  </a:lnTo>
                  <a:lnTo>
                    <a:pt x="1047047" y="177208"/>
                  </a:lnTo>
                  <a:lnTo>
                    <a:pt x="998652" y="171936"/>
                  </a:lnTo>
                  <a:lnTo>
                    <a:pt x="949716" y="169451"/>
                  </a:lnTo>
                  <a:close/>
                </a:path>
                <a:path w="3790950" h="1929129">
                  <a:moveTo>
                    <a:pt x="1658467" y="53372"/>
                  </a:moveTo>
                  <a:lnTo>
                    <a:pt x="1606861" y="54203"/>
                  </a:lnTo>
                  <a:lnTo>
                    <a:pt x="1555942" y="58944"/>
                  </a:lnTo>
                  <a:lnTo>
                    <a:pt x="1506184" y="67496"/>
                  </a:lnTo>
                  <a:lnTo>
                    <a:pt x="1458061" y="79757"/>
                  </a:lnTo>
                  <a:lnTo>
                    <a:pt x="1412046" y="95625"/>
                  </a:lnTo>
                  <a:lnTo>
                    <a:pt x="1368615" y="115001"/>
                  </a:lnTo>
                  <a:lnTo>
                    <a:pt x="1328240" y="137781"/>
                  </a:lnTo>
                  <a:lnTo>
                    <a:pt x="1291396" y="163867"/>
                  </a:lnTo>
                  <a:lnTo>
                    <a:pt x="1258557" y="193156"/>
                  </a:lnTo>
                  <a:lnTo>
                    <a:pt x="1230197" y="225548"/>
                  </a:lnTo>
                  <a:lnTo>
                    <a:pt x="3354944" y="225548"/>
                  </a:lnTo>
                  <a:lnTo>
                    <a:pt x="3346626" y="202706"/>
                  </a:lnTo>
                  <a:lnTo>
                    <a:pt x="3324653" y="165227"/>
                  </a:lnTo>
                  <a:lnTo>
                    <a:pt x="3309090" y="146554"/>
                  </a:lnTo>
                  <a:lnTo>
                    <a:pt x="1970861" y="146554"/>
                  </a:lnTo>
                  <a:lnTo>
                    <a:pt x="1945948" y="130704"/>
                  </a:lnTo>
                  <a:lnTo>
                    <a:pt x="1891548" y="102959"/>
                  </a:lnTo>
                  <a:lnTo>
                    <a:pt x="1812664" y="75357"/>
                  </a:lnTo>
                  <a:lnTo>
                    <a:pt x="1761842" y="63848"/>
                  </a:lnTo>
                  <a:lnTo>
                    <a:pt x="1710285" y="56553"/>
                  </a:lnTo>
                  <a:lnTo>
                    <a:pt x="1658467" y="53372"/>
                  </a:lnTo>
                  <a:close/>
                </a:path>
                <a:path w="3790950" h="1929129">
                  <a:moveTo>
                    <a:pt x="2337264" y="0"/>
                  </a:moveTo>
                  <a:lnTo>
                    <a:pt x="2287844" y="90"/>
                  </a:lnTo>
                  <a:lnTo>
                    <a:pt x="2239177" y="4559"/>
                  </a:lnTo>
                  <a:lnTo>
                    <a:pt x="2191873" y="13267"/>
                  </a:lnTo>
                  <a:lnTo>
                    <a:pt x="2146543" y="26070"/>
                  </a:lnTo>
                  <a:lnTo>
                    <a:pt x="2103797" y="42827"/>
                  </a:lnTo>
                  <a:lnTo>
                    <a:pt x="2064246" y="63396"/>
                  </a:lnTo>
                  <a:lnTo>
                    <a:pt x="2028499" y="87635"/>
                  </a:lnTo>
                  <a:lnTo>
                    <a:pt x="1997168" y="115401"/>
                  </a:lnTo>
                  <a:lnTo>
                    <a:pt x="1970861" y="146554"/>
                  </a:lnTo>
                  <a:lnTo>
                    <a:pt x="3309090" y="146554"/>
                  </a:lnTo>
                  <a:lnTo>
                    <a:pt x="3295505" y="130253"/>
                  </a:lnTo>
                  <a:lnTo>
                    <a:pt x="3266025" y="104009"/>
                  </a:lnTo>
                  <a:lnTo>
                    <a:pt x="2617418" y="104009"/>
                  </a:lnTo>
                  <a:lnTo>
                    <a:pt x="2588972" y="80988"/>
                  </a:lnTo>
                  <a:lnTo>
                    <a:pt x="2521889" y="42519"/>
                  </a:lnTo>
                  <a:lnTo>
                    <a:pt x="2483941" y="27428"/>
                  </a:lnTo>
                  <a:lnTo>
                    <a:pt x="2435923" y="13526"/>
                  </a:lnTo>
                  <a:lnTo>
                    <a:pt x="2386828" y="4431"/>
                  </a:lnTo>
                  <a:lnTo>
                    <a:pt x="2337264" y="0"/>
                  </a:lnTo>
                  <a:close/>
                </a:path>
                <a:path w="3790950" h="1929129">
                  <a:moveTo>
                    <a:pt x="2932256" y="48"/>
                  </a:moveTo>
                  <a:lnTo>
                    <a:pt x="2882171" y="2897"/>
                  </a:lnTo>
                  <a:lnTo>
                    <a:pt x="2832851" y="9799"/>
                  </a:lnTo>
                  <a:lnTo>
                    <a:pt x="2784860" y="20724"/>
                  </a:lnTo>
                  <a:lnTo>
                    <a:pt x="2738758" y="35638"/>
                  </a:lnTo>
                  <a:lnTo>
                    <a:pt x="2695110" y="54512"/>
                  </a:lnTo>
                  <a:lnTo>
                    <a:pt x="2654476" y="77312"/>
                  </a:lnTo>
                  <a:lnTo>
                    <a:pt x="2617418" y="104009"/>
                  </a:lnTo>
                  <a:lnTo>
                    <a:pt x="3266025" y="104009"/>
                  </a:lnTo>
                  <a:lnTo>
                    <a:pt x="3217366" y="69846"/>
                  </a:lnTo>
                  <a:lnTo>
                    <a:pt x="3174493" y="47711"/>
                  </a:lnTo>
                  <a:lnTo>
                    <a:pt x="3129012" y="29819"/>
                  </a:lnTo>
                  <a:lnTo>
                    <a:pt x="3081485" y="16138"/>
                  </a:lnTo>
                  <a:lnTo>
                    <a:pt x="3032476" y="6637"/>
                  </a:lnTo>
                  <a:lnTo>
                    <a:pt x="2982545" y="1284"/>
                  </a:lnTo>
                  <a:lnTo>
                    <a:pt x="2932256" y="4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55179" y="4363719"/>
              <a:ext cx="295401" cy="2795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386447" y="4564888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160781" y="0"/>
                  </a:moveTo>
                  <a:lnTo>
                    <a:pt x="109971" y="8199"/>
                  </a:lnTo>
                  <a:lnTo>
                    <a:pt x="65836" y="31028"/>
                  </a:lnTo>
                  <a:lnTo>
                    <a:pt x="31028" y="65836"/>
                  </a:lnTo>
                  <a:lnTo>
                    <a:pt x="8199" y="109971"/>
                  </a:lnTo>
                  <a:lnTo>
                    <a:pt x="0" y="160781"/>
                  </a:lnTo>
                  <a:lnTo>
                    <a:pt x="8199" y="211578"/>
                  </a:lnTo>
                  <a:lnTo>
                    <a:pt x="31028" y="255682"/>
                  </a:lnTo>
                  <a:lnTo>
                    <a:pt x="65836" y="290453"/>
                  </a:lnTo>
                  <a:lnTo>
                    <a:pt x="109971" y="313251"/>
                  </a:lnTo>
                  <a:lnTo>
                    <a:pt x="160781" y="321437"/>
                  </a:lnTo>
                  <a:lnTo>
                    <a:pt x="211578" y="313251"/>
                  </a:lnTo>
                  <a:lnTo>
                    <a:pt x="255682" y="290453"/>
                  </a:lnTo>
                  <a:lnTo>
                    <a:pt x="290453" y="255682"/>
                  </a:lnTo>
                  <a:lnTo>
                    <a:pt x="313251" y="211578"/>
                  </a:lnTo>
                  <a:lnTo>
                    <a:pt x="321436" y="160781"/>
                  </a:lnTo>
                  <a:lnTo>
                    <a:pt x="313251" y="109971"/>
                  </a:lnTo>
                  <a:lnTo>
                    <a:pt x="290453" y="65836"/>
                  </a:lnTo>
                  <a:lnTo>
                    <a:pt x="255682" y="31028"/>
                  </a:lnTo>
                  <a:lnTo>
                    <a:pt x="211578" y="8199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69257" y="4721610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344499" y="634869"/>
                  </a:moveTo>
                  <a:lnTo>
                    <a:pt x="339500" y="595461"/>
                  </a:lnTo>
                  <a:lnTo>
                    <a:pt x="339915" y="556617"/>
                  </a:lnTo>
                  <a:lnTo>
                    <a:pt x="345532" y="518528"/>
                  </a:lnTo>
                  <a:lnTo>
                    <a:pt x="356137" y="481389"/>
                  </a:lnTo>
                  <a:lnTo>
                    <a:pt x="371518" y="445392"/>
                  </a:lnTo>
                  <a:lnTo>
                    <a:pt x="391463" y="410732"/>
                  </a:lnTo>
                  <a:lnTo>
                    <a:pt x="415759" y="377601"/>
                  </a:lnTo>
                  <a:lnTo>
                    <a:pt x="444192" y="346193"/>
                  </a:lnTo>
                  <a:lnTo>
                    <a:pt x="476552" y="316702"/>
                  </a:lnTo>
                  <a:lnTo>
                    <a:pt x="512624" y="289320"/>
                  </a:lnTo>
                  <a:lnTo>
                    <a:pt x="552197" y="264242"/>
                  </a:lnTo>
                  <a:lnTo>
                    <a:pt x="595057" y="241660"/>
                  </a:lnTo>
                  <a:lnTo>
                    <a:pt x="640992" y="221768"/>
                  </a:lnTo>
                  <a:lnTo>
                    <a:pt x="689789" y="204760"/>
                  </a:lnTo>
                  <a:lnTo>
                    <a:pt x="741236" y="190828"/>
                  </a:lnTo>
                  <a:lnTo>
                    <a:pt x="795121" y="180167"/>
                  </a:lnTo>
                  <a:lnTo>
                    <a:pt x="851229" y="172970"/>
                  </a:lnTo>
                  <a:lnTo>
                    <a:pt x="900491" y="169785"/>
                  </a:lnTo>
                  <a:lnTo>
                    <a:pt x="949716" y="169451"/>
                  </a:lnTo>
                  <a:lnTo>
                    <a:pt x="998652" y="171936"/>
                  </a:lnTo>
                  <a:lnTo>
                    <a:pt x="1047047" y="177208"/>
                  </a:lnTo>
                  <a:lnTo>
                    <a:pt x="1094651" y="185237"/>
                  </a:lnTo>
                  <a:lnTo>
                    <a:pt x="1141212" y="195990"/>
                  </a:lnTo>
                  <a:lnTo>
                    <a:pt x="1186478" y="209438"/>
                  </a:lnTo>
                  <a:lnTo>
                    <a:pt x="1230197" y="225548"/>
                  </a:lnTo>
                  <a:lnTo>
                    <a:pt x="1258557" y="193156"/>
                  </a:lnTo>
                  <a:lnTo>
                    <a:pt x="1291396" y="163867"/>
                  </a:lnTo>
                  <a:lnTo>
                    <a:pt x="1328240" y="137781"/>
                  </a:lnTo>
                  <a:lnTo>
                    <a:pt x="1368615" y="115001"/>
                  </a:lnTo>
                  <a:lnTo>
                    <a:pt x="1412046" y="95625"/>
                  </a:lnTo>
                  <a:lnTo>
                    <a:pt x="1458061" y="79757"/>
                  </a:lnTo>
                  <a:lnTo>
                    <a:pt x="1506184" y="67496"/>
                  </a:lnTo>
                  <a:lnTo>
                    <a:pt x="1555942" y="58944"/>
                  </a:lnTo>
                  <a:lnTo>
                    <a:pt x="1606861" y="54203"/>
                  </a:lnTo>
                  <a:lnTo>
                    <a:pt x="1658467" y="53372"/>
                  </a:lnTo>
                  <a:lnTo>
                    <a:pt x="1710285" y="56553"/>
                  </a:lnTo>
                  <a:lnTo>
                    <a:pt x="1761842" y="63848"/>
                  </a:lnTo>
                  <a:lnTo>
                    <a:pt x="1812664" y="75357"/>
                  </a:lnTo>
                  <a:lnTo>
                    <a:pt x="1862276" y="91182"/>
                  </a:lnTo>
                  <a:lnTo>
                    <a:pt x="1919474" y="116153"/>
                  </a:lnTo>
                  <a:lnTo>
                    <a:pt x="1970861" y="146554"/>
                  </a:lnTo>
                  <a:lnTo>
                    <a:pt x="1997168" y="115401"/>
                  </a:lnTo>
                  <a:lnTo>
                    <a:pt x="2028499" y="87635"/>
                  </a:lnTo>
                  <a:lnTo>
                    <a:pt x="2064246" y="63396"/>
                  </a:lnTo>
                  <a:lnTo>
                    <a:pt x="2103797" y="42827"/>
                  </a:lnTo>
                  <a:lnTo>
                    <a:pt x="2146543" y="26070"/>
                  </a:lnTo>
                  <a:lnTo>
                    <a:pt x="2191873" y="13267"/>
                  </a:lnTo>
                  <a:lnTo>
                    <a:pt x="2239177" y="4559"/>
                  </a:lnTo>
                  <a:lnTo>
                    <a:pt x="2287844" y="90"/>
                  </a:lnTo>
                  <a:lnTo>
                    <a:pt x="2337264" y="0"/>
                  </a:lnTo>
                  <a:lnTo>
                    <a:pt x="2386828" y="4431"/>
                  </a:lnTo>
                  <a:lnTo>
                    <a:pt x="2435923" y="13526"/>
                  </a:lnTo>
                  <a:lnTo>
                    <a:pt x="2483941" y="27428"/>
                  </a:lnTo>
                  <a:lnTo>
                    <a:pt x="2521889" y="42519"/>
                  </a:lnTo>
                  <a:lnTo>
                    <a:pt x="2557014" y="60432"/>
                  </a:lnTo>
                  <a:lnTo>
                    <a:pt x="2617418" y="104009"/>
                  </a:lnTo>
                  <a:lnTo>
                    <a:pt x="2654476" y="77312"/>
                  </a:lnTo>
                  <a:lnTo>
                    <a:pt x="2695110" y="54512"/>
                  </a:lnTo>
                  <a:lnTo>
                    <a:pt x="2738758" y="35638"/>
                  </a:lnTo>
                  <a:lnTo>
                    <a:pt x="2784860" y="20724"/>
                  </a:lnTo>
                  <a:lnTo>
                    <a:pt x="2832851" y="9799"/>
                  </a:lnTo>
                  <a:lnTo>
                    <a:pt x="2882171" y="2897"/>
                  </a:lnTo>
                  <a:lnTo>
                    <a:pt x="2932256" y="48"/>
                  </a:lnTo>
                  <a:lnTo>
                    <a:pt x="2982545" y="1284"/>
                  </a:lnTo>
                  <a:lnTo>
                    <a:pt x="3032476" y="6637"/>
                  </a:lnTo>
                  <a:lnTo>
                    <a:pt x="3081485" y="16138"/>
                  </a:lnTo>
                  <a:lnTo>
                    <a:pt x="3129012" y="29819"/>
                  </a:lnTo>
                  <a:lnTo>
                    <a:pt x="3174493" y="47711"/>
                  </a:lnTo>
                  <a:lnTo>
                    <a:pt x="3217366" y="69846"/>
                  </a:lnTo>
                  <a:lnTo>
                    <a:pt x="3259602" y="98290"/>
                  </a:lnTo>
                  <a:lnTo>
                    <a:pt x="3295505" y="130253"/>
                  </a:lnTo>
                  <a:lnTo>
                    <a:pt x="3324653" y="165227"/>
                  </a:lnTo>
                  <a:lnTo>
                    <a:pt x="3346626" y="202706"/>
                  </a:lnTo>
                  <a:lnTo>
                    <a:pt x="3361003" y="242185"/>
                  </a:lnTo>
                  <a:lnTo>
                    <a:pt x="3416639" y="255329"/>
                  </a:lnTo>
                  <a:lnTo>
                    <a:pt x="3468338" y="272765"/>
                  </a:lnTo>
                  <a:lnTo>
                    <a:pt x="3515792" y="294120"/>
                  </a:lnTo>
                  <a:lnTo>
                    <a:pt x="3558695" y="319019"/>
                  </a:lnTo>
                  <a:lnTo>
                    <a:pt x="3596739" y="347087"/>
                  </a:lnTo>
                  <a:lnTo>
                    <a:pt x="3629617" y="377951"/>
                  </a:lnTo>
                  <a:lnTo>
                    <a:pt x="3657022" y="411237"/>
                  </a:lnTo>
                  <a:lnTo>
                    <a:pt x="3678646" y="446569"/>
                  </a:lnTo>
                  <a:lnTo>
                    <a:pt x="3694181" y="483574"/>
                  </a:lnTo>
                  <a:lnTo>
                    <a:pt x="3703322" y="521878"/>
                  </a:lnTo>
                  <a:lnTo>
                    <a:pt x="3705760" y="561106"/>
                  </a:lnTo>
                  <a:lnTo>
                    <a:pt x="3701188" y="600884"/>
                  </a:lnTo>
                  <a:lnTo>
                    <a:pt x="3689298" y="640838"/>
                  </a:lnTo>
                  <a:lnTo>
                    <a:pt x="3667835" y="683510"/>
                  </a:lnTo>
                  <a:lnTo>
                    <a:pt x="3702388" y="718190"/>
                  </a:lnTo>
                  <a:lnTo>
                    <a:pt x="3731166" y="754410"/>
                  </a:lnTo>
                  <a:lnTo>
                    <a:pt x="3754227" y="791879"/>
                  </a:lnTo>
                  <a:lnTo>
                    <a:pt x="3771624" y="830309"/>
                  </a:lnTo>
                  <a:lnTo>
                    <a:pt x="3783413" y="869408"/>
                  </a:lnTo>
                  <a:lnTo>
                    <a:pt x="3789647" y="908886"/>
                  </a:lnTo>
                  <a:lnTo>
                    <a:pt x="3790383" y="948454"/>
                  </a:lnTo>
                  <a:lnTo>
                    <a:pt x="3785675" y="987822"/>
                  </a:lnTo>
                  <a:lnTo>
                    <a:pt x="3775578" y="1026700"/>
                  </a:lnTo>
                  <a:lnTo>
                    <a:pt x="3760147" y="1064797"/>
                  </a:lnTo>
                  <a:lnTo>
                    <a:pt x="3739437" y="1101823"/>
                  </a:lnTo>
                  <a:lnTo>
                    <a:pt x="3713502" y="1137489"/>
                  </a:lnTo>
                  <a:lnTo>
                    <a:pt x="3682397" y="1171505"/>
                  </a:lnTo>
                  <a:lnTo>
                    <a:pt x="3646178" y="1203581"/>
                  </a:lnTo>
                  <a:lnTo>
                    <a:pt x="3604899" y="1233425"/>
                  </a:lnTo>
                  <a:lnTo>
                    <a:pt x="3558615" y="1260750"/>
                  </a:lnTo>
                  <a:lnTo>
                    <a:pt x="3516981" y="1281024"/>
                  </a:lnTo>
                  <a:lnTo>
                    <a:pt x="3473149" y="1298690"/>
                  </a:lnTo>
                  <a:lnTo>
                    <a:pt x="3427377" y="1313676"/>
                  </a:lnTo>
                  <a:lnTo>
                    <a:pt x="3379922" y="1325904"/>
                  </a:lnTo>
                  <a:lnTo>
                    <a:pt x="3331041" y="1335300"/>
                  </a:lnTo>
                  <a:lnTo>
                    <a:pt x="3280993" y="1341789"/>
                  </a:lnTo>
                  <a:lnTo>
                    <a:pt x="3277569" y="1380043"/>
                  </a:lnTo>
                  <a:lnTo>
                    <a:pt x="3268417" y="1417071"/>
                  </a:lnTo>
                  <a:lnTo>
                    <a:pt x="3253850" y="1452662"/>
                  </a:lnTo>
                  <a:lnTo>
                    <a:pt x="3234178" y="1486601"/>
                  </a:lnTo>
                  <a:lnTo>
                    <a:pt x="3209713" y="1518678"/>
                  </a:lnTo>
                  <a:lnTo>
                    <a:pt x="3180767" y="1548679"/>
                  </a:lnTo>
                  <a:lnTo>
                    <a:pt x="3147650" y="1576391"/>
                  </a:lnTo>
                  <a:lnTo>
                    <a:pt x="3110674" y="1601603"/>
                  </a:lnTo>
                  <a:lnTo>
                    <a:pt x="3070151" y="1624100"/>
                  </a:lnTo>
                  <a:lnTo>
                    <a:pt x="3026391" y="1643672"/>
                  </a:lnTo>
                  <a:lnTo>
                    <a:pt x="2979707" y="1660106"/>
                  </a:lnTo>
                  <a:lnTo>
                    <a:pt x="2930408" y="1673188"/>
                  </a:lnTo>
                  <a:lnTo>
                    <a:pt x="2878808" y="1682706"/>
                  </a:lnTo>
                  <a:lnTo>
                    <a:pt x="2825216" y="1688448"/>
                  </a:lnTo>
                  <a:lnTo>
                    <a:pt x="2769945" y="1690200"/>
                  </a:lnTo>
                  <a:lnTo>
                    <a:pt x="2714112" y="1687754"/>
                  </a:lnTo>
                  <a:lnTo>
                    <a:pt x="2659260" y="1681105"/>
                  </a:lnTo>
                  <a:lnTo>
                    <a:pt x="2605884" y="1670352"/>
                  </a:lnTo>
                  <a:lnTo>
                    <a:pt x="2554476" y="1655592"/>
                  </a:lnTo>
                  <a:lnTo>
                    <a:pt x="2505531" y="1636924"/>
                  </a:lnTo>
                  <a:lnTo>
                    <a:pt x="2487603" y="1672278"/>
                  </a:lnTo>
                  <a:lnTo>
                    <a:pt x="2465573" y="1705784"/>
                  </a:lnTo>
                  <a:lnTo>
                    <a:pt x="2439700" y="1737346"/>
                  </a:lnTo>
                  <a:lnTo>
                    <a:pt x="2410246" y="1766866"/>
                  </a:lnTo>
                  <a:lnTo>
                    <a:pt x="2377471" y="1794247"/>
                  </a:lnTo>
                  <a:lnTo>
                    <a:pt x="2341636" y="1819392"/>
                  </a:lnTo>
                  <a:lnTo>
                    <a:pt x="2303000" y="1842205"/>
                  </a:lnTo>
                  <a:lnTo>
                    <a:pt x="2261824" y="1862588"/>
                  </a:lnTo>
                  <a:lnTo>
                    <a:pt x="2218368" y="1880445"/>
                  </a:lnTo>
                  <a:lnTo>
                    <a:pt x="2172894" y="1895678"/>
                  </a:lnTo>
                  <a:lnTo>
                    <a:pt x="2125661" y="1908192"/>
                  </a:lnTo>
                  <a:lnTo>
                    <a:pt x="2076930" y="1917887"/>
                  </a:lnTo>
                  <a:lnTo>
                    <a:pt x="2026961" y="1924669"/>
                  </a:lnTo>
                  <a:lnTo>
                    <a:pt x="1976014" y="1928440"/>
                  </a:lnTo>
                  <a:lnTo>
                    <a:pt x="1924351" y="1929102"/>
                  </a:lnTo>
                  <a:lnTo>
                    <a:pt x="1872230" y="1926560"/>
                  </a:lnTo>
                  <a:lnTo>
                    <a:pt x="1819914" y="1920716"/>
                  </a:lnTo>
                  <a:lnTo>
                    <a:pt x="1767661" y="1911473"/>
                  </a:lnTo>
                  <a:lnTo>
                    <a:pt x="1712596" y="1897791"/>
                  </a:lnTo>
                  <a:lnTo>
                    <a:pt x="1660070" y="1880517"/>
                  </a:lnTo>
                  <a:lnTo>
                    <a:pt x="1610414" y="1859824"/>
                  </a:lnTo>
                  <a:lnTo>
                    <a:pt x="1563959" y="1835887"/>
                  </a:lnTo>
                  <a:lnTo>
                    <a:pt x="1521037" y="1808879"/>
                  </a:lnTo>
                  <a:lnTo>
                    <a:pt x="1481978" y="1778975"/>
                  </a:lnTo>
                  <a:lnTo>
                    <a:pt x="1447113" y="1746347"/>
                  </a:lnTo>
                  <a:lnTo>
                    <a:pt x="1400743" y="1764087"/>
                  </a:lnTo>
                  <a:lnTo>
                    <a:pt x="1353281" y="1779060"/>
                  </a:lnTo>
                  <a:lnTo>
                    <a:pt x="1304934" y="1791301"/>
                  </a:lnTo>
                  <a:lnTo>
                    <a:pt x="1255908" y="1800848"/>
                  </a:lnTo>
                  <a:lnTo>
                    <a:pt x="1206411" y="1807734"/>
                  </a:lnTo>
                  <a:lnTo>
                    <a:pt x="1156647" y="1811997"/>
                  </a:lnTo>
                  <a:lnTo>
                    <a:pt x="1106824" y="1813672"/>
                  </a:lnTo>
                  <a:lnTo>
                    <a:pt x="1057148" y="1812794"/>
                  </a:lnTo>
                  <a:lnTo>
                    <a:pt x="1007825" y="1809400"/>
                  </a:lnTo>
                  <a:lnTo>
                    <a:pt x="959061" y="1803526"/>
                  </a:lnTo>
                  <a:lnTo>
                    <a:pt x="911064" y="1795207"/>
                  </a:lnTo>
                  <a:lnTo>
                    <a:pt x="864039" y="1784478"/>
                  </a:lnTo>
                  <a:lnTo>
                    <a:pt x="818193" y="1771377"/>
                  </a:lnTo>
                  <a:lnTo>
                    <a:pt x="773731" y="1755938"/>
                  </a:lnTo>
                  <a:lnTo>
                    <a:pt x="730861" y="1738197"/>
                  </a:lnTo>
                  <a:lnTo>
                    <a:pt x="689789" y="1718191"/>
                  </a:lnTo>
                  <a:lnTo>
                    <a:pt x="650721" y="1695955"/>
                  </a:lnTo>
                  <a:lnTo>
                    <a:pt x="613863" y="1671524"/>
                  </a:lnTo>
                  <a:lnTo>
                    <a:pt x="579422" y="1644935"/>
                  </a:lnTo>
                  <a:lnTo>
                    <a:pt x="547604" y="1616224"/>
                  </a:lnTo>
                  <a:lnTo>
                    <a:pt x="518616" y="1585425"/>
                  </a:lnTo>
                  <a:lnTo>
                    <a:pt x="511504" y="1576942"/>
                  </a:lnTo>
                  <a:lnTo>
                    <a:pt x="454952" y="1578650"/>
                  </a:lnTo>
                  <a:lnTo>
                    <a:pt x="400031" y="1574729"/>
                  </a:lnTo>
                  <a:lnTo>
                    <a:pt x="347399" y="1565539"/>
                  </a:lnTo>
                  <a:lnTo>
                    <a:pt x="297712" y="1551438"/>
                  </a:lnTo>
                  <a:lnTo>
                    <a:pt x="251624" y="1532784"/>
                  </a:lnTo>
                  <a:lnTo>
                    <a:pt x="209794" y="1509936"/>
                  </a:lnTo>
                  <a:lnTo>
                    <a:pt x="172876" y="1483251"/>
                  </a:lnTo>
                  <a:lnTo>
                    <a:pt x="141526" y="1453089"/>
                  </a:lnTo>
                  <a:lnTo>
                    <a:pt x="116402" y="1419807"/>
                  </a:lnTo>
                  <a:lnTo>
                    <a:pt x="98158" y="1383764"/>
                  </a:lnTo>
                  <a:lnTo>
                    <a:pt x="87451" y="1345319"/>
                  </a:lnTo>
                  <a:lnTo>
                    <a:pt x="85501" y="1299124"/>
                  </a:lnTo>
                  <a:lnTo>
                    <a:pt x="95041" y="1253901"/>
                  </a:lnTo>
                  <a:lnTo>
                    <a:pt x="115615" y="1210640"/>
                  </a:lnTo>
                  <a:lnTo>
                    <a:pt x="146765" y="1170328"/>
                  </a:lnTo>
                  <a:lnTo>
                    <a:pt x="188035" y="1133953"/>
                  </a:lnTo>
                  <a:lnTo>
                    <a:pt x="141563" y="1111648"/>
                  </a:lnTo>
                  <a:lnTo>
                    <a:pt x="101277" y="1085515"/>
                  </a:lnTo>
                  <a:lnTo>
                    <a:pt x="67388" y="1056116"/>
                  </a:lnTo>
                  <a:lnTo>
                    <a:pt x="40106" y="1024013"/>
                  </a:lnTo>
                  <a:lnTo>
                    <a:pt x="19640" y="989766"/>
                  </a:lnTo>
                  <a:lnTo>
                    <a:pt x="6201" y="953939"/>
                  </a:lnTo>
                  <a:lnTo>
                    <a:pt x="0" y="917094"/>
                  </a:lnTo>
                  <a:lnTo>
                    <a:pt x="1245" y="879791"/>
                  </a:lnTo>
                  <a:lnTo>
                    <a:pt x="10147" y="842593"/>
                  </a:lnTo>
                  <a:lnTo>
                    <a:pt x="26917" y="806061"/>
                  </a:lnTo>
                  <a:lnTo>
                    <a:pt x="51764" y="770759"/>
                  </a:lnTo>
                  <a:lnTo>
                    <a:pt x="80787" y="741028"/>
                  </a:lnTo>
                  <a:lnTo>
                    <a:pt x="114890" y="714599"/>
                  </a:lnTo>
                  <a:lnTo>
                    <a:pt x="153495" y="691725"/>
                  </a:lnTo>
                  <a:lnTo>
                    <a:pt x="196020" y="672658"/>
                  </a:lnTo>
                  <a:lnTo>
                    <a:pt x="241887" y="657653"/>
                  </a:lnTo>
                  <a:lnTo>
                    <a:pt x="290515" y="646961"/>
                  </a:lnTo>
                  <a:lnTo>
                    <a:pt x="341324" y="640838"/>
                  </a:lnTo>
                  <a:lnTo>
                    <a:pt x="344499" y="6348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48829" y="4357369"/>
              <a:ext cx="308101" cy="2922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61356" y="4564888"/>
              <a:ext cx="3474085" cy="1895475"/>
            </a:xfrm>
            <a:custGeom>
              <a:avLst/>
              <a:gdLst/>
              <a:ahLst/>
              <a:cxnLst/>
              <a:rect l="l" t="t" r="r" b="b"/>
              <a:pathLst>
                <a:path w="3474084" h="1895475">
                  <a:moveTo>
                    <a:pt x="2946526" y="160781"/>
                  </a:moveTo>
                  <a:lnTo>
                    <a:pt x="2938341" y="211578"/>
                  </a:lnTo>
                  <a:lnTo>
                    <a:pt x="2915543" y="255682"/>
                  </a:lnTo>
                  <a:lnTo>
                    <a:pt x="2880772" y="290453"/>
                  </a:lnTo>
                  <a:lnTo>
                    <a:pt x="2836668" y="313251"/>
                  </a:lnTo>
                  <a:lnTo>
                    <a:pt x="2785871" y="321437"/>
                  </a:lnTo>
                  <a:lnTo>
                    <a:pt x="2735061" y="313251"/>
                  </a:lnTo>
                  <a:lnTo>
                    <a:pt x="2690926" y="290453"/>
                  </a:lnTo>
                  <a:lnTo>
                    <a:pt x="2656118" y="255682"/>
                  </a:lnTo>
                  <a:lnTo>
                    <a:pt x="2633289" y="211578"/>
                  </a:lnTo>
                  <a:lnTo>
                    <a:pt x="2625090" y="160781"/>
                  </a:lnTo>
                  <a:lnTo>
                    <a:pt x="2633289" y="109971"/>
                  </a:lnTo>
                  <a:lnTo>
                    <a:pt x="2656118" y="65836"/>
                  </a:lnTo>
                  <a:lnTo>
                    <a:pt x="2690926" y="31028"/>
                  </a:lnTo>
                  <a:lnTo>
                    <a:pt x="2735061" y="8199"/>
                  </a:lnTo>
                  <a:lnTo>
                    <a:pt x="2785871" y="0"/>
                  </a:lnTo>
                  <a:lnTo>
                    <a:pt x="2836668" y="8199"/>
                  </a:lnTo>
                  <a:lnTo>
                    <a:pt x="2880772" y="31028"/>
                  </a:lnTo>
                  <a:lnTo>
                    <a:pt x="2915543" y="65836"/>
                  </a:lnTo>
                  <a:lnTo>
                    <a:pt x="2938341" y="109971"/>
                  </a:lnTo>
                  <a:lnTo>
                    <a:pt x="2946526" y="160781"/>
                  </a:lnTo>
                  <a:close/>
                </a:path>
                <a:path w="3474084" h="1895475">
                  <a:moveTo>
                    <a:pt x="221995" y="1318742"/>
                  </a:moveTo>
                  <a:lnTo>
                    <a:pt x="164056" y="1318811"/>
                  </a:lnTo>
                  <a:lnTo>
                    <a:pt x="107092" y="1312800"/>
                  </a:lnTo>
                  <a:lnTo>
                    <a:pt x="52081" y="1300867"/>
                  </a:lnTo>
                  <a:lnTo>
                    <a:pt x="0" y="1283169"/>
                  </a:lnTo>
                </a:path>
                <a:path w="3474084" h="1895475">
                  <a:moveTo>
                    <a:pt x="417829" y="1708175"/>
                  </a:moveTo>
                  <a:lnTo>
                    <a:pt x="394219" y="1714083"/>
                  </a:lnTo>
                  <a:lnTo>
                    <a:pt x="370109" y="1718900"/>
                  </a:lnTo>
                  <a:lnTo>
                    <a:pt x="345570" y="1722612"/>
                  </a:lnTo>
                  <a:lnTo>
                    <a:pt x="320675" y="1725206"/>
                  </a:lnTo>
                </a:path>
                <a:path w="3474084" h="1895475">
                  <a:moveTo>
                    <a:pt x="1254887" y="1895297"/>
                  </a:moveTo>
                  <a:lnTo>
                    <a:pt x="1238005" y="1876711"/>
                  </a:lnTo>
                  <a:lnTo>
                    <a:pt x="1222613" y="1857540"/>
                  </a:lnTo>
                  <a:lnTo>
                    <a:pt x="1208720" y="1837825"/>
                  </a:lnTo>
                  <a:lnTo>
                    <a:pt x="1196339" y="1817611"/>
                  </a:lnTo>
                </a:path>
                <a:path w="3474084" h="1895475">
                  <a:moveTo>
                    <a:pt x="2337181" y="1701558"/>
                  </a:moveTo>
                  <a:lnTo>
                    <a:pt x="2333726" y="1723175"/>
                  </a:lnTo>
                  <a:lnTo>
                    <a:pt x="2328687" y="1744619"/>
                  </a:lnTo>
                  <a:lnTo>
                    <a:pt x="2322054" y="1765847"/>
                  </a:lnTo>
                  <a:lnTo>
                    <a:pt x="2313813" y="1786813"/>
                  </a:lnTo>
                </a:path>
                <a:path w="3474084" h="1895475">
                  <a:moveTo>
                    <a:pt x="2801873" y="1174851"/>
                  </a:moveTo>
                  <a:lnTo>
                    <a:pt x="2852575" y="1194523"/>
                  </a:lnTo>
                  <a:lnTo>
                    <a:pt x="2899104" y="1217754"/>
                  </a:lnTo>
                  <a:lnTo>
                    <a:pt x="2941173" y="1244226"/>
                  </a:lnTo>
                  <a:lnTo>
                    <a:pt x="2978497" y="1273620"/>
                  </a:lnTo>
                  <a:lnTo>
                    <a:pt x="3010789" y="1305615"/>
                  </a:lnTo>
                  <a:lnTo>
                    <a:pt x="3037761" y="1339893"/>
                  </a:lnTo>
                  <a:lnTo>
                    <a:pt x="3059129" y="1376134"/>
                  </a:lnTo>
                  <a:lnTo>
                    <a:pt x="3074604" y="1414019"/>
                  </a:lnTo>
                  <a:lnTo>
                    <a:pt x="3083902" y="1453229"/>
                  </a:lnTo>
                  <a:lnTo>
                    <a:pt x="3086735" y="1493443"/>
                  </a:lnTo>
                </a:path>
                <a:path w="3474084" h="1895475">
                  <a:moveTo>
                    <a:pt x="3473958" y="835533"/>
                  </a:moveTo>
                  <a:lnTo>
                    <a:pt x="3449865" y="869082"/>
                  </a:lnTo>
                  <a:lnTo>
                    <a:pt x="3420475" y="900382"/>
                  </a:lnTo>
                  <a:lnTo>
                    <a:pt x="3386107" y="929133"/>
                  </a:lnTo>
                  <a:lnTo>
                    <a:pt x="3347085" y="955040"/>
                  </a:lnTo>
                </a:path>
                <a:path w="3474084" h="1895475">
                  <a:moveTo>
                    <a:pt x="3169539" y="392303"/>
                  </a:moveTo>
                  <a:lnTo>
                    <a:pt x="3172660" y="406274"/>
                  </a:lnTo>
                  <a:lnTo>
                    <a:pt x="3174793" y="420354"/>
                  </a:lnTo>
                  <a:lnTo>
                    <a:pt x="3175950" y="434504"/>
                  </a:lnTo>
                  <a:lnTo>
                    <a:pt x="3176142" y="448691"/>
                  </a:lnTo>
                </a:path>
                <a:path w="3474084" h="1895475">
                  <a:moveTo>
                    <a:pt x="2359151" y="326389"/>
                  </a:moveTo>
                  <a:lnTo>
                    <a:pt x="2372526" y="307228"/>
                  </a:lnTo>
                  <a:lnTo>
                    <a:pt x="2387853" y="288829"/>
                  </a:lnTo>
                  <a:lnTo>
                    <a:pt x="2405086" y="271240"/>
                  </a:lnTo>
                  <a:lnTo>
                    <a:pt x="2424175" y="254507"/>
                  </a:lnTo>
                </a:path>
                <a:path w="3474084" h="1895475">
                  <a:moveTo>
                    <a:pt x="1751202" y="360680"/>
                  </a:moveTo>
                  <a:lnTo>
                    <a:pt x="1756961" y="344709"/>
                  </a:lnTo>
                  <a:lnTo>
                    <a:pt x="1764125" y="329025"/>
                  </a:lnTo>
                  <a:lnTo>
                    <a:pt x="1772669" y="313674"/>
                  </a:lnTo>
                  <a:lnTo>
                    <a:pt x="1782571" y="298704"/>
                  </a:lnTo>
                </a:path>
                <a:path w="3474084" h="1895475">
                  <a:moveTo>
                    <a:pt x="1037589" y="381762"/>
                  </a:moveTo>
                  <a:lnTo>
                    <a:pt x="1068034" y="395043"/>
                  </a:lnTo>
                  <a:lnTo>
                    <a:pt x="1097216" y="409527"/>
                  </a:lnTo>
                  <a:lnTo>
                    <a:pt x="1125065" y="425178"/>
                  </a:lnTo>
                  <a:lnTo>
                    <a:pt x="1151508" y="441960"/>
                  </a:lnTo>
                </a:path>
                <a:path w="3474084" h="1895475">
                  <a:moveTo>
                    <a:pt x="172338" y="854964"/>
                  </a:moveTo>
                  <a:lnTo>
                    <a:pt x="166028" y="839346"/>
                  </a:lnTo>
                  <a:lnTo>
                    <a:pt x="160623" y="823563"/>
                  </a:lnTo>
                  <a:lnTo>
                    <a:pt x="156122" y="807636"/>
                  </a:lnTo>
                  <a:lnTo>
                    <a:pt x="152526" y="7915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559044" y="5340502"/>
            <a:ext cx="154876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0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thăm</a:t>
            </a:r>
            <a:r>
              <a:rPr sz="20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bà </a:t>
            </a:r>
            <a:r>
              <a:rPr sz="2000" b="1" spc="-5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Bà</a:t>
            </a:r>
            <a:r>
              <a:rPr sz="20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đi</a:t>
            </a:r>
            <a:r>
              <a:rPr sz="20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vắng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705907" y="286134"/>
            <a:ext cx="3444875" cy="2244090"/>
            <a:chOff x="5705907" y="286134"/>
            <a:chExt cx="3444875" cy="2244090"/>
          </a:xfrm>
        </p:grpSpPr>
        <p:sp>
          <p:nvSpPr>
            <p:cNvPr id="59" name="object 59"/>
            <p:cNvSpPr/>
            <p:nvPr/>
          </p:nvSpPr>
          <p:spPr>
            <a:xfrm>
              <a:off x="5712257" y="292484"/>
              <a:ext cx="3432175" cy="1929130"/>
            </a:xfrm>
            <a:custGeom>
              <a:avLst/>
              <a:gdLst/>
              <a:ahLst/>
              <a:cxnLst/>
              <a:rect l="l" t="t" r="r" b="b"/>
              <a:pathLst>
                <a:path w="3432175" h="1929130">
                  <a:moveTo>
                    <a:pt x="2430693" y="1746373"/>
                  </a:moveTo>
                  <a:lnTo>
                    <a:pt x="1447113" y="1746373"/>
                  </a:lnTo>
                  <a:lnTo>
                    <a:pt x="1481978" y="1778985"/>
                  </a:lnTo>
                  <a:lnTo>
                    <a:pt x="1521037" y="1808884"/>
                  </a:lnTo>
                  <a:lnTo>
                    <a:pt x="1563959" y="1835893"/>
                  </a:lnTo>
                  <a:lnTo>
                    <a:pt x="1610414" y="1859834"/>
                  </a:lnTo>
                  <a:lnTo>
                    <a:pt x="1660070" y="1880530"/>
                  </a:lnTo>
                  <a:lnTo>
                    <a:pt x="1712596" y="1897802"/>
                  </a:lnTo>
                  <a:lnTo>
                    <a:pt x="1767661" y="1911473"/>
                  </a:lnTo>
                  <a:lnTo>
                    <a:pt x="1819914" y="1920707"/>
                  </a:lnTo>
                  <a:lnTo>
                    <a:pt x="1872230" y="1926545"/>
                  </a:lnTo>
                  <a:lnTo>
                    <a:pt x="1924351" y="1929084"/>
                  </a:lnTo>
                  <a:lnTo>
                    <a:pt x="1976014" y="1928420"/>
                  </a:lnTo>
                  <a:lnTo>
                    <a:pt x="2026961" y="1924650"/>
                  </a:lnTo>
                  <a:lnTo>
                    <a:pt x="2076930" y="1917870"/>
                  </a:lnTo>
                  <a:lnTo>
                    <a:pt x="2125661" y="1908176"/>
                  </a:lnTo>
                  <a:lnTo>
                    <a:pt x="2172894" y="1895667"/>
                  </a:lnTo>
                  <a:lnTo>
                    <a:pt x="2218368" y="1880437"/>
                  </a:lnTo>
                  <a:lnTo>
                    <a:pt x="2261824" y="1862584"/>
                  </a:lnTo>
                  <a:lnTo>
                    <a:pt x="2303000" y="1842203"/>
                  </a:lnTo>
                  <a:lnTo>
                    <a:pt x="2341636" y="1819393"/>
                  </a:lnTo>
                  <a:lnTo>
                    <a:pt x="2377471" y="1794248"/>
                  </a:lnTo>
                  <a:lnTo>
                    <a:pt x="2410246" y="1766867"/>
                  </a:lnTo>
                  <a:lnTo>
                    <a:pt x="2430693" y="1746373"/>
                  </a:lnTo>
                  <a:close/>
                </a:path>
                <a:path w="3432175" h="1929130">
                  <a:moveTo>
                    <a:pt x="3146843" y="1576955"/>
                  </a:moveTo>
                  <a:lnTo>
                    <a:pt x="511504" y="1576955"/>
                  </a:lnTo>
                  <a:lnTo>
                    <a:pt x="516203" y="1582670"/>
                  </a:lnTo>
                  <a:lnTo>
                    <a:pt x="547604" y="1616255"/>
                  </a:lnTo>
                  <a:lnTo>
                    <a:pt x="579422" y="1644959"/>
                  </a:lnTo>
                  <a:lnTo>
                    <a:pt x="613863" y="1671541"/>
                  </a:lnTo>
                  <a:lnTo>
                    <a:pt x="650721" y="1695965"/>
                  </a:lnTo>
                  <a:lnTo>
                    <a:pt x="689789" y="1718195"/>
                  </a:lnTo>
                  <a:lnTo>
                    <a:pt x="730861" y="1738195"/>
                  </a:lnTo>
                  <a:lnTo>
                    <a:pt x="773731" y="1755930"/>
                  </a:lnTo>
                  <a:lnTo>
                    <a:pt x="818193" y="1771365"/>
                  </a:lnTo>
                  <a:lnTo>
                    <a:pt x="864039" y="1784462"/>
                  </a:lnTo>
                  <a:lnTo>
                    <a:pt x="911064" y="1795187"/>
                  </a:lnTo>
                  <a:lnTo>
                    <a:pt x="959061" y="1803504"/>
                  </a:lnTo>
                  <a:lnTo>
                    <a:pt x="1007825" y="1809377"/>
                  </a:lnTo>
                  <a:lnTo>
                    <a:pt x="1057148" y="1812771"/>
                  </a:lnTo>
                  <a:lnTo>
                    <a:pt x="1106824" y="1813650"/>
                  </a:lnTo>
                  <a:lnTo>
                    <a:pt x="1156647" y="1811977"/>
                  </a:lnTo>
                  <a:lnTo>
                    <a:pt x="1206411" y="1807718"/>
                  </a:lnTo>
                  <a:lnTo>
                    <a:pt x="1255908" y="1800836"/>
                  </a:lnTo>
                  <a:lnTo>
                    <a:pt x="1304934" y="1791297"/>
                  </a:lnTo>
                  <a:lnTo>
                    <a:pt x="1353281" y="1779063"/>
                  </a:lnTo>
                  <a:lnTo>
                    <a:pt x="1400743" y="1764101"/>
                  </a:lnTo>
                  <a:lnTo>
                    <a:pt x="1447113" y="1746373"/>
                  </a:lnTo>
                  <a:lnTo>
                    <a:pt x="2430693" y="1746373"/>
                  </a:lnTo>
                  <a:lnTo>
                    <a:pt x="2439700" y="1737344"/>
                  </a:lnTo>
                  <a:lnTo>
                    <a:pt x="2465573" y="1705778"/>
                  </a:lnTo>
                  <a:lnTo>
                    <a:pt x="2487603" y="1672264"/>
                  </a:lnTo>
                  <a:lnTo>
                    <a:pt x="2505531" y="1636899"/>
                  </a:lnTo>
                  <a:lnTo>
                    <a:pt x="3041576" y="1636899"/>
                  </a:lnTo>
                  <a:lnTo>
                    <a:pt x="3070151" y="1624117"/>
                  </a:lnTo>
                  <a:lnTo>
                    <a:pt x="3110674" y="1601618"/>
                  </a:lnTo>
                  <a:lnTo>
                    <a:pt x="3146843" y="1576955"/>
                  </a:lnTo>
                  <a:close/>
                </a:path>
                <a:path w="3432175" h="1929130">
                  <a:moveTo>
                    <a:pt x="3041576" y="1636899"/>
                  </a:moveTo>
                  <a:lnTo>
                    <a:pt x="2505531" y="1636899"/>
                  </a:lnTo>
                  <a:lnTo>
                    <a:pt x="2554476" y="1655564"/>
                  </a:lnTo>
                  <a:lnTo>
                    <a:pt x="2605884" y="1670341"/>
                  </a:lnTo>
                  <a:lnTo>
                    <a:pt x="2659260" y="1681119"/>
                  </a:lnTo>
                  <a:lnTo>
                    <a:pt x="2714112" y="1687788"/>
                  </a:lnTo>
                  <a:lnTo>
                    <a:pt x="2769945" y="1690239"/>
                  </a:lnTo>
                  <a:lnTo>
                    <a:pt x="2825216" y="1688479"/>
                  </a:lnTo>
                  <a:lnTo>
                    <a:pt x="2878808" y="1682732"/>
                  </a:lnTo>
                  <a:lnTo>
                    <a:pt x="2930408" y="1673210"/>
                  </a:lnTo>
                  <a:lnTo>
                    <a:pt x="2979707" y="1660126"/>
                  </a:lnTo>
                  <a:lnTo>
                    <a:pt x="3026391" y="1643691"/>
                  </a:lnTo>
                  <a:lnTo>
                    <a:pt x="3041576" y="1636899"/>
                  </a:lnTo>
                  <a:close/>
                </a:path>
                <a:path w="3432175" h="1929130">
                  <a:moveTo>
                    <a:pt x="949716" y="169451"/>
                  </a:moveTo>
                  <a:lnTo>
                    <a:pt x="900491" y="169785"/>
                  </a:lnTo>
                  <a:lnTo>
                    <a:pt x="851229" y="172970"/>
                  </a:lnTo>
                  <a:lnTo>
                    <a:pt x="795121" y="180167"/>
                  </a:lnTo>
                  <a:lnTo>
                    <a:pt x="741236" y="190828"/>
                  </a:lnTo>
                  <a:lnTo>
                    <a:pt x="689789" y="204760"/>
                  </a:lnTo>
                  <a:lnTo>
                    <a:pt x="640992" y="221768"/>
                  </a:lnTo>
                  <a:lnTo>
                    <a:pt x="595057" y="241660"/>
                  </a:lnTo>
                  <a:lnTo>
                    <a:pt x="552197" y="264242"/>
                  </a:lnTo>
                  <a:lnTo>
                    <a:pt x="512624" y="289320"/>
                  </a:lnTo>
                  <a:lnTo>
                    <a:pt x="476552" y="316702"/>
                  </a:lnTo>
                  <a:lnTo>
                    <a:pt x="444192" y="346193"/>
                  </a:lnTo>
                  <a:lnTo>
                    <a:pt x="415759" y="377601"/>
                  </a:lnTo>
                  <a:lnTo>
                    <a:pt x="391463" y="410732"/>
                  </a:lnTo>
                  <a:lnTo>
                    <a:pt x="371518" y="445392"/>
                  </a:lnTo>
                  <a:lnTo>
                    <a:pt x="356137" y="481389"/>
                  </a:lnTo>
                  <a:lnTo>
                    <a:pt x="345532" y="518528"/>
                  </a:lnTo>
                  <a:lnTo>
                    <a:pt x="339915" y="556617"/>
                  </a:lnTo>
                  <a:lnTo>
                    <a:pt x="339500" y="595461"/>
                  </a:lnTo>
                  <a:lnTo>
                    <a:pt x="344499" y="634869"/>
                  </a:lnTo>
                  <a:lnTo>
                    <a:pt x="341324" y="640838"/>
                  </a:lnTo>
                  <a:lnTo>
                    <a:pt x="290515" y="646961"/>
                  </a:lnTo>
                  <a:lnTo>
                    <a:pt x="241887" y="657653"/>
                  </a:lnTo>
                  <a:lnTo>
                    <a:pt x="196020" y="672658"/>
                  </a:lnTo>
                  <a:lnTo>
                    <a:pt x="153495" y="691725"/>
                  </a:lnTo>
                  <a:lnTo>
                    <a:pt x="114890" y="714599"/>
                  </a:lnTo>
                  <a:lnTo>
                    <a:pt x="80787" y="741028"/>
                  </a:lnTo>
                  <a:lnTo>
                    <a:pt x="51764" y="770759"/>
                  </a:lnTo>
                  <a:lnTo>
                    <a:pt x="26917" y="806057"/>
                  </a:lnTo>
                  <a:lnTo>
                    <a:pt x="10147" y="842583"/>
                  </a:lnTo>
                  <a:lnTo>
                    <a:pt x="1245" y="879775"/>
                  </a:lnTo>
                  <a:lnTo>
                    <a:pt x="0" y="917073"/>
                  </a:lnTo>
                  <a:lnTo>
                    <a:pt x="6201" y="953915"/>
                  </a:lnTo>
                  <a:lnTo>
                    <a:pt x="19640" y="989740"/>
                  </a:lnTo>
                  <a:lnTo>
                    <a:pt x="40106" y="1023988"/>
                  </a:lnTo>
                  <a:lnTo>
                    <a:pt x="67388" y="1056097"/>
                  </a:lnTo>
                  <a:lnTo>
                    <a:pt x="101277" y="1085505"/>
                  </a:lnTo>
                  <a:lnTo>
                    <a:pt x="141563" y="1111653"/>
                  </a:lnTo>
                  <a:lnTo>
                    <a:pt x="188035" y="1133979"/>
                  </a:lnTo>
                  <a:lnTo>
                    <a:pt x="146765" y="1170343"/>
                  </a:lnTo>
                  <a:lnTo>
                    <a:pt x="115615" y="1210652"/>
                  </a:lnTo>
                  <a:lnTo>
                    <a:pt x="95041" y="1253911"/>
                  </a:lnTo>
                  <a:lnTo>
                    <a:pt x="85501" y="1299127"/>
                  </a:lnTo>
                  <a:lnTo>
                    <a:pt x="87451" y="1345307"/>
                  </a:lnTo>
                  <a:lnTo>
                    <a:pt x="98158" y="1383747"/>
                  </a:lnTo>
                  <a:lnTo>
                    <a:pt x="116402" y="1419787"/>
                  </a:lnTo>
                  <a:lnTo>
                    <a:pt x="141526" y="1453070"/>
                  </a:lnTo>
                  <a:lnTo>
                    <a:pt x="172876" y="1483235"/>
                  </a:lnTo>
                  <a:lnTo>
                    <a:pt x="209794" y="1509924"/>
                  </a:lnTo>
                  <a:lnTo>
                    <a:pt x="251624" y="1532777"/>
                  </a:lnTo>
                  <a:lnTo>
                    <a:pt x="297712" y="1551437"/>
                  </a:lnTo>
                  <a:lnTo>
                    <a:pt x="347399" y="1565543"/>
                  </a:lnTo>
                  <a:lnTo>
                    <a:pt x="400031" y="1574738"/>
                  </a:lnTo>
                  <a:lnTo>
                    <a:pt x="454952" y="1578661"/>
                  </a:lnTo>
                  <a:lnTo>
                    <a:pt x="511504" y="1576955"/>
                  </a:lnTo>
                  <a:lnTo>
                    <a:pt x="3146843" y="1576955"/>
                  </a:lnTo>
                  <a:lnTo>
                    <a:pt x="3180767" y="1548689"/>
                  </a:lnTo>
                  <a:lnTo>
                    <a:pt x="3209713" y="1518685"/>
                  </a:lnTo>
                  <a:lnTo>
                    <a:pt x="3234178" y="1486604"/>
                  </a:lnTo>
                  <a:lnTo>
                    <a:pt x="3253850" y="1452657"/>
                  </a:lnTo>
                  <a:lnTo>
                    <a:pt x="3268417" y="1417058"/>
                  </a:lnTo>
                  <a:lnTo>
                    <a:pt x="3277569" y="1380018"/>
                  </a:lnTo>
                  <a:lnTo>
                    <a:pt x="3280993" y="1341751"/>
                  </a:lnTo>
                  <a:lnTo>
                    <a:pt x="3331041" y="1335264"/>
                  </a:lnTo>
                  <a:lnTo>
                    <a:pt x="3379922" y="1325880"/>
                  </a:lnTo>
                  <a:lnTo>
                    <a:pt x="3427377" y="1313668"/>
                  </a:lnTo>
                  <a:lnTo>
                    <a:pt x="3431742" y="1312239"/>
                  </a:lnTo>
                  <a:lnTo>
                    <a:pt x="3431742" y="260423"/>
                  </a:lnTo>
                  <a:lnTo>
                    <a:pt x="3416639" y="255329"/>
                  </a:lnTo>
                  <a:lnTo>
                    <a:pt x="3361003" y="242185"/>
                  </a:lnTo>
                  <a:lnTo>
                    <a:pt x="3354944" y="225548"/>
                  </a:lnTo>
                  <a:lnTo>
                    <a:pt x="1230197" y="225548"/>
                  </a:lnTo>
                  <a:lnTo>
                    <a:pt x="1186478" y="209438"/>
                  </a:lnTo>
                  <a:lnTo>
                    <a:pt x="1141212" y="195990"/>
                  </a:lnTo>
                  <a:lnTo>
                    <a:pt x="1094651" y="185237"/>
                  </a:lnTo>
                  <a:lnTo>
                    <a:pt x="1047047" y="177208"/>
                  </a:lnTo>
                  <a:lnTo>
                    <a:pt x="998652" y="171936"/>
                  </a:lnTo>
                  <a:lnTo>
                    <a:pt x="949716" y="169451"/>
                  </a:lnTo>
                  <a:close/>
                </a:path>
                <a:path w="3432175" h="1929130">
                  <a:moveTo>
                    <a:pt x="1658467" y="53372"/>
                  </a:moveTo>
                  <a:lnTo>
                    <a:pt x="1606861" y="54203"/>
                  </a:lnTo>
                  <a:lnTo>
                    <a:pt x="1555942" y="58944"/>
                  </a:lnTo>
                  <a:lnTo>
                    <a:pt x="1506184" y="67496"/>
                  </a:lnTo>
                  <a:lnTo>
                    <a:pt x="1458061" y="79757"/>
                  </a:lnTo>
                  <a:lnTo>
                    <a:pt x="1412046" y="95625"/>
                  </a:lnTo>
                  <a:lnTo>
                    <a:pt x="1368615" y="115001"/>
                  </a:lnTo>
                  <a:lnTo>
                    <a:pt x="1328240" y="137781"/>
                  </a:lnTo>
                  <a:lnTo>
                    <a:pt x="1291396" y="163867"/>
                  </a:lnTo>
                  <a:lnTo>
                    <a:pt x="1258557" y="193156"/>
                  </a:lnTo>
                  <a:lnTo>
                    <a:pt x="1230197" y="225548"/>
                  </a:lnTo>
                  <a:lnTo>
                    <a:pt x="3354944" y="225548"/>
                  </a:lnTo>
                  <a:lnTo>
                    <a:pt x="3346626" y="202706"/>
                  </a:lnTo>
                  <a:lnTo>
                    <a:pt x="3324653" y="165227"/>
                  </a:lnTo>
                  <a:lnTo>
                    <a:pt x="3309090" y="146554"/>
                  </a:lnTo>
                  <a:lnTo>
                    <a:pt x="1970861" y="146554"/>
                  </a:lnTo>
                  <a:lnTo>
                    <a:pt x="1945948" y="130704"/>
                  </a:lnTo>
                  <a:lnTo>
                    <a:pt x="1891548" y="102959"/>
                  </a:lnTo>
                  <a:lnTo>
                    <a:pt x="1812664" y="75357"/>
                  </a:lnTo>
                  <a:lnTo>
                    <a:pt x="1761842" y="63848"/>
                  </a:lnTo>
                  <a:lnTo>
                    <a:pt x="1710285" y="56553"/>
                  </a:lnTo>
                  <a:lnTo>
                    <a:pt x="1658467" y="53372"/>
                  </a:lnTo>
                  <a:close/>
                </a:path>
                <a:path w="3432175" h="1929130">
                  <a:moveTo>
                    <a:pt x="2337264" y="0"/>
                  </a:moveTo>
                  <a:lnTo>
                    <a:pt x="2287844" y="90"/>
                  </a:lnTo>
                  <a:lnTo>
                    <a:pt x="2239177" y="4559"/>
                  </a:lnTo>
                  <a:lnTo>
                    <a:pt x="2191873" y="13267"/>
                  </a:lnTo>
                  <a:lnTo>
                    <a:pt x="2146543" y="26070"/>
                  </a:lnTo>
                  <a:lnTo>
                    <a:pt x="2103797" y="42827"/>
                  </a:lnTo>
                  <a:lnTo>
                    <a:pt x="2064246" y="63396"/>
                  </a:lnTo>
                  <a:lnTo>
                    <a:pt x="2028499" y="87635"/>
                  </a:lnTo>
                  <a:lnTo>
                    <a:pt x="1997168" y="115401"/>
                  </a:lnTo>
                  <a:lnTo>
                    <a:pt x="1970861" y="146554"/>
                  </a:lnTo>
                  <a:lnTo>
                    <a:pt x="3309090" y="146554"/>
                  </a:lnTo>
                  <a:lnTo>
                    <a:pt x="3295505" y="130253"/>
                  </a:lnTo>
                  <a:lnTo>
                    <a:pt x="3266025" y="104009"/>
                  </a:lnTo>
                  <a:lnTo>
                    <a:pt x="2617418" y="104009"/>
                  </a:lnTo>
                  <a:lnTo>
                    <a:pt x="2588972" y="80988"/>
                  </a:lnTo>
                  <a:lnTo>
                    <a:pt x="2521889" y="42519"/>
                  </a:lnTo>
                  <a:lnTo>
                    <a:pt x="2483941" y="27428"/>
                  </a:lnTo>
                  <a:lnTo>
                    <a:pt x="2435923" y="13526"/>
                  </a:lnTo>
                  <a:lnTo>
                    <a:pt x="2386828" y="4431"/>
                  </a:lnTo>
                  <a:lnTo>
                    <a:pt x="2337264" y="0"/>
                  </a:lnTo>
                  <a:close/>
                </a:path>
                <a:path w="3432175" h="1929130">
                  <a:moveTo>
                    <a:pt x="2932256" y="48"/>
                  </a:moveTo>
                  <a:lnTo>
                    <a:pt x="2882171" y="2897"/>
                  </a:lnTo>
                  <a:lnTo>
                    <a:pt x="2832851" y="9799"/>
                  </a:lnTo>
                  <a:lnTo>
                    <a:pt x="2784860" y="20724"/>
                  </a:lnTo>
                  <a:lnTo>
                    <a:pt x="2738758" y="35638"/>
                  </a:lnTo>
                  <a:lnTo>
                    <a:pt x="2695110" y="54512"/>
                  </a:lnTo>
                  <a:lnTo>
                    <a:pt x="2654476" y="77312"/>
                  </a:lnTo>
                  <a:lnTo>
                    <a:pt x="2617418" y="104009"/>
                  </a:lnTo>
                  <a:lnTo>
                    <a:pt x="3266025" y="104009"/>
                  </a:lnTo>
                  <a:lnTo>
                    <a:pt x="3217366" y="69846"/>
                  </a:lnTo>
                  <a:lnTo>
                    <a:pt x="3174493" y="47711"/>
                  </a:lnTo>
                  <a:lnTo>
                    <a:pt x="3129012" y="29819"/>
                  </a:lnTo>
                  <a:lnTo>
                    <a:pt x="3081485" y="16138"/>
                  </a:lnTo>
                  <a:lnTo>
                    <a:pt x="3032476" y="6637"/>
                  </a:lnTo>
                  <a:lnTo>
                    <a:pt x="2982545" y="1284"/>
                  </a:lnTo>
                  <a:lnTo>
                    <a:pt x="2932256" y="48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58305" y="2291715"/>
              <a:ext cx="214249" cy="2320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08977" y="2076831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4">
                  <a:moveTo>
                    <a:pt x="160781" y="0"/>
                  </a:moveTo>
                  <a:lnTo>
                    <a:pt x="109971" y="8185"/>
                  </a:lnTo>
                  <a:lnTo>
                    <a:pt x="65836" y="30983"/>
                  </a:lnTo>
                  <a:lnTo>
                    <a:pt x="31028" y="65754"/>
                  </a:lnTo>
                  <a:lnTo>
                    <a:pt x="8199" y="109858"/>
                  </a:lnTo>
                  <a:lnTo>
                    <a:pt x="0" y="160655"/>
                  </a:lnTo>
                  <a:lnTo>
                    <a:pt x="8199" y="211465"/>
                  </a:lnTo>
                  <a:lnTo>
                    <a:pt x="31028" y="255600"/>
                  </a:lnTo>
                  <a:lnTo>
                    <a:pt x="65836" y="290408"/>
                  </a:lnTo>
                  <a:lnTo>
                    <a:pt x="109971" y="313237"/>
                  </a:lnTo>
                  <a:lnTo>
                    <a:pt x="160781" y="321437"/>
                  </a:lnTo>
                  <a:lnTo>
                    <a:pt x="211592" y="313237"/>
                  </a:lnTo>
                  <a:lnTo>
                    <a:pt x="255727" y="290408"/>
                  </a:lnTo>
                  <a:lnTo>
                    <a:pt x="290535" y="255600"/>
                  </a:lnTo>
                  <a:lnTo>
                    <a:pt x="313364" y="211465"/>
                  </a:lnTo>
                  <a:lnTo>
                    <a:pt x="321564" y="160655"/>
                  </a:lnTo>
                  <a:lnTo>
                    <a:pt x="313364" y="109858"/>
                  </a:lnTo>
                  <a:lnTo>
                    <a:pt x="290535" y="65754"/>
                  </a:lnTo>
                  <a:lnTo>
                    <a:pt x="255727" y="30983"/>
                  </a:lnTo>
                  <a:lnTo>
                    <a:pt x="211592" y="8185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12257" y="292484"/>
              <a:ext cx="3432175" cy="1929130"/>
            </a:xfrm>
            <a:custGeom>
              <a:avLst/>
              <a:gdLst/>
              <a:ahLst/>
              <a:cxnLst/>
              <a:rect l="l" t="t" r="r" b="b"/>
              <a:pathLst>
                <a:path w="3432175" h="1929130">
                  <a:moveTo>
                    <a:pt x="344499" y="634869"/>
                  </a:moveTo>
                  <a:lnTo>
                    <a:pt x="339500" y="595461"/>
                  </a:lnTo>
                  <a:lnTo>
                    <a:pt x="339915" y="556617"/>
                  </a:lnTo>
                  <a:lnTo>
                    <a:pt x="345532" y="518528"/>
                  </a:lnTo>
                  <a:lnTo>
                    <a:pt x="356137" y="481389"/>
                  </a:lnTo>
                  <a:lnTo>
                    <a:pt x="371518" y="445392"/>
                  </a:lnTo>
                  <a:lnTo>
                    <a:pt x="391463" y="410732"/>
                  </a:lnTo>
                  <a:lnTo>
                    <a:pt x="415759" y="377601"/>
                  </a:lnTo>
                  <a:lnTo>
                    <a:pt x="444192" y="346193"/>
                  </a:lnTo>
                  <a:lnTo>
                    <a:pt x="476552" y="316702"/>
                  </a:lnTo>
                  <a:lnTo>
                    <a:pt x="512624" y="289320"/>
                  </a:lnTo>
                  <a:lnTo>
                    <a:pt x="552197" y="264242"/>
                  </a:lnTo>
                  <a:lnTo>
                    <a:pt x="595057" y="241660"/>
                  </a:lnTo>
                  <a:lnTo>
                    <a:pt x="640992" y="221768"/>
                  </a:lnTo>
                  <a:lnTo>
                    <a:pt x="689789" y="204760"/>
                  </a:lnTo>
                  <a:lnTo>
                    <a:pt x="741236" y="190828"/>
                  </a:lnTo>
                  <a:lnTo>
                    <a:pt x="795121" y="180167"/>
                  </a:lnTo>
                  <a:lnTo>
                    <a:pt x="851229" y="172970"/>
                  </a:lnTo>
                  <a:lnTo>
                    <a:pt x="900491" y="169785"/>
                  </a:lnTo>
                  <a:lnTo>
                    <a:pt x="949716" y="169451"/>
                  </a:lnTo>
                  <a:lnTo>
                    <a:pt x="998652" y="171936"/>
                  </a:lnTo>
                  <a:lnTo>
                    <a:pt x="1047047" y="177208"/>
                  </a:lnTo>
                  <a:lnTo>
                    <a:pt x="1094651" y="185237"/>
                  </a:lnTo>
                  <a:lnTo>
                    <a:pt x="1141212" y="195990"/>
                  </a:lnTo>
                  <a:lnTo>
                    <a:pt x="1186478" y="209438"/>
                  </a:lnTo>
                  <a:lnTo>
                    <a:pt x="1230197" y="225548"/>
                  </a:lnTo>
                  <a:lnTo>
                    <a:pt x="1258557" y="193156"/>
                  </a:lnTo>
                  <a:lnTo>
                    <a:pt x="1291396" y="163867"/>
                  </a:lnTo>
                  <a:lnTo>
                    <a:pt x="1328240" y="137781"/>
                  </a:lnTo>
                  <a:lnTo>
                    <a:pt x="1368615" y="115001"/>
                  </a:lnTo>
                  <a:lnTo>
                    <a:pt x="1412046" y="95625"/>
                  </a:lnTo>
                  <a:lnTo>
                    <a:pt x="1458061" y="79757"/>
                  </a:lnTo>
                  <a:lnTo>
                    <a:pt x="1506184" y="67496"/>
                  </a:lnTo>
                  <a:lnTo>
                    <a:pt x="1555942" y="58944"/>
                  </a:lnTo>
                  <a:lnTo>
                    <a:pt x="1606861" y="54203"/>
                  </a:lnTo>
                  <a:lnTo>
                    <a:pt x="1658467" y="53372"/>
                  </a:lnTo>
                  <a:lnTo>
                    <a:pt x="1710285" y="56553"/>
                  </a:lnTo>
                  <a:lnTo>
                    <a:pt x="1761842" y="63848"/>
                  </a:lnTo>
                  <a:lnTo>
                    <a:pt x="1812664" y="75357"/>
                  </a:lnTo>
                  <a:lnTo>
                    <a:pt x="1862276" y="91182"/>
                  </a:lnTo>
                  <a:lnTo>
                    <a:pt x="1919474" y="116153"/>
                  </a:lnTo>
                  <a:lnTo>
                    <a:pt x="1970861" y="146554"/>
                  </a:lnTo>
                  <a:lnTo>
                    <a:pt x="1997168" y="115401"/>
                  </a:lnTo>
                  <a:lnTo>
                    <a:pt x="2028499" y="87635"/>
                  </a:lnTo>
                  <a:lnTo>
                    <a:pt x="2064246" y="63396"/>
                  </a:lnTo>
                  <a:lnTo>
                    <a:pt x="2103797" y="42827"/>
                  </a:lnTo>
                  <a:lnTo>
                    <a:pt x="2146543" y="26070"/>
                  </a:lnTo>
                  <a:lnTo>
                    <a:pt x="2191873" y="13267"/>
                  </a:lnTo>
                  <a:lnTo>
                    <a:pt x="2239177" y="4559"/>
                  </a:lnTo>
                  <a:lnTo>
                    <a:pt x="2287844" y="90"/>
                  </a:lnTo>
                  <a:lnTo>
                    <a:pt x="2337264" y="0"/>
                  </a:lnTo>
                  <a:lnTo>
                    <a:pt x="2386828" y="4431"/>
                  </a:lnTo>
                  <a:lnTo>
                    <a:pt x="2435923" y="13526"/>
                  </a:lnTo>
                  <a:lnTo>
                    <a:pt x="2483941" y="27428"/>
                  </a:lnTo>
                  <a:lnTo>
                    <a:pt x="2521889" y="42519"/>
                  </a:lnTo>
                  <a:lnTo>
                    <a:pt x="2557014" y="60432"/>
                  </a:lnTo>
                  <a:lnTo>
                    <a:pt x="2617418" y="104009"/>
                  </a:lnTo>
                  <a:lnTo>
                    <a:pt x="2654476" y="77312"/>
                  </a:lnTo>
                  <a:lnTo>
                    <a:pt x="2695110" y="54512"/>
                  </a:lnTo>
                  <a:lnTo>
                    <a:pt x="2738758" y="35638"/>
                  </a:lnTo>
                  <a:lnTo>
                    <a:pt x="2784860" y="20724"/>
                  </a:lnTo>
                  <a:lnTo>
                    <a:pt x="2832851" y="9799"/>
                  </a:lnTo>
                  <a:lnTo>
                    <a:pt x="2882171" y="2897"/>
                  </a:lnTo>
                  <a:lnTo>
                    <a:pt x="2932256" y="48"/>
                  </a:lnTo>
                  <a:lnTo>
                    <a:pt x="2982545" y="1284"/>
                  </a:lnTo>
                  <a:lnTo>
                    <a:pt x="3032476" y="6637"/>
                  </a:lnTo>
                  <a:lnTo>
                    <a:pt x="3081485" y="16138"/>
                  </a:lnTo>
                  <a:lnTo>
                    <a:pt x="3129012" y="29819"/>
                  </a:lnTo>
                  <a:lnTo>
                    <a:pt x="3174493" y="47711"/>
                  </a:lnTo>
                  <a:lnTo>
                    <a:pt x="3217366" y="69846"/>
                  </a:lnTo>
                  <a:lnTo>
                    <a:pt x="3259602" y="98290"/>
                  </a:lnTo>
                  <a:lnTo>
                    <a:pt x="3295505" y="130253"/>
                  </a:lnTo>
                  <a:lnTo>
                    <a:pt x="3324653" y="165227"/>
                  </a:lnTo>
                  <a:lnTo>
                    <a:pt x="3346626" y="202706"/>
                  </a:lnTo>
                  <a:lnTo>
                    <a:pt x="3361003" y="242185"/>
                  </a:lnTo>
                  <a:lnTo>
                    <a:pt x="3416639" y="255329"/>
                  </a:lnTo>
                  <a:lnTo>
                    <a:pt x="3431742" y="260423"/>
                  </a:lnTo>
                </a:path>
                <a:path w="3432175" h="1929130">
                  <a:moveTo>
                    <a:pt x="3431742" y="1312239"/>
                  </a:moveTo>
                  <a:lnTo>
                    <a:pt x="3427377" y="1313668"/>
                  </a:lnTo>
                  <a:lnTo>
                    <a:pt x="3379922" y="1325880"/>
                  </a:lnTo>
                  <a:lnTo>
                    <a:pt x="3331041" y="1335264"/>
                  </a:lnTo>
                  <a:lnTo>
                    <a:pt x="3280993" y="1341751"/>
                  </a:lnTo>
                  <a:lnTo>
                    <a:pt x="3277569" y="1380018"/>
                  </a:lnTo>
                  <a:lnTo>
                    <a:pt x="3268417" y="1417058"/>
                  </a:lnTo>
                  <a:lnTo>
                    <a:pt x="3253850" y="1452657"/>
                  </a:lnTo>
                  <a:lnTo>
                    <a:pt x="3234178" y="1486604"/>
                  </a:lnTo>
                  <a:lnTo>
                    <a:pt x="3209713" y="1518685"/>
                  </a:lnTo>
                  <a:lnTo>
                    <a:pt x="3180767" y="1548689"/>
                  </a:lnTo>
                  <a:lnTo>
                    <a:pt x="3147650" y="1576404"/>
                  </a:lnTo>
                  <a:lnTo>
                    <a:pt x="3110674" y="1601618"/>
                  </a:lnTo>
                  <a:lnTo>
                    <a:pt x="3070151" y="1624117"/>
                  </a:lnTo>
                  <a:lnTo>
                    <a:pt x="3026391" y="1643691"/>
                  </a:lnTo>
                  <a:lnTo>
                    <a:pt x="2979707" y="1660126"/>
                  </a:lnTo>
                  <a:lnTo>
                    <a:pt x="2930408" y="1673210"/>
                  </a:lnTo>
                  <a:lnTo>
                    <a:pt x="2878808" y="1682732"/>
                  </a:lnTo>
                  <a:lnTo>
                    <a:pt x="2825216" y="1688479"/>
                  </a:lnTo>
                  <a:lnTo>
                    <a:pt x="2769945" y="1690239"/>
                  </a:lnTo>
                  <a:lnTo>
                    <a:pt x="2714112" y="1687788"/>
                  </a:lnTo>
                  <a:lnTo>
                    <a:pt x="2659260" y="1681119"/>
                  </a:lnTo>
                  <a:lnTo>
                    <a:pt x="2605884" y="1670341"/>
                  </a:lnTo>
                  <a:lnTo>
                    <a:pt x="2554476" y="1655564"/>
                  </a:lnTo>
                  <a:lnTo>
                    <a:pt x="2505531" y="1636899"/>
                  </a:lnTo>
                  <a:lnTo>
                    <a:pt x="2487603" y="1672264"/>
                  </a:lnTo>
                  <a:lnTo>
                    <a:pt x="2465573" y="1705778"/>
                  </a:lnTo>
                  <a:lnTo>
                    <a:pt x="2439700" y="1737344"/>
                  </a:lnTo>
                  <a:lnTo>
                    <a:pt x="2410246" y="1766867"/>
                  </a:lnTo>
                  <a:lnTo>
                    <a:pt x="2377471" y="1794248"/>
                  </a:lnTo>
                  <a:lnTo>
                    <a:pt x="2341636" y="1819393"/>
                  </a:lnTo>
                  <a:lnTo>
                    <a:pt x="2303000" y="1842203"/>
                  </a:lnTo>
                  <a:lnTo>
                    <a:pt x="2261824" y="1862584"/>
                  </a:lnTo>
                  <a:lnTo>
                    <a:pt x="2218368" y="1880437"/>
                  </a:lnTo>
                  <a:lnTo>
                    <a:pt x="2172894" y="1895667"/>
                  </a:lnTo>
                  <a:lnTo>
                    <a:pt x="2125661" y="1908176"/>
                  </a:lnTo>
                  <a:lnTo>
                    <a:pt x="2076930" y="1917870"/>
                  </a:lnTo>
                  <a:lnTo>
                    <a:pt x="2026961" y="1924650"/>
                  </a:lnTo>
                  <a:lnTo>
                    <a:pt x="1976014" y="1928420"/>
                  </a:lnTo>
                  <a:lnTo>
                    <a:pt x="1924351" y="1929084"/>
                  </a:lnTo>
                  <a:lnTo>
                    <a:pt x="1872230" y="1926545"/>
                  </a:lnTo>
                  <a:lnTo>
                    <a:pt x="1819914" y="1920707"/>
                  </a:lnTo>
                  <a:lnTo>
                    <a:pt x="1767661" y="1911473"/>
                  </a:lnTo>
                  <a:lnTo>
                    <a:pt x="1712596" y="1897802"/>
                  </a:lnTo>
                  <a:lnTo>
                    <a:pt x="1660070" y="1880530"/>
                  </a:lnTo>
                  <a:lnTo>
                    <a:pt x="1610414" y="1859834"/>
                  </a:lnTo>
                  <a:lnTo>
                    <a:pt x="1563959" y="1835893"/>
                  </a:lnTo>
                  <a:lnTo>
                    <a:pt x="1521037" y="1808884"/>
                  </a:lnTo>
                  <a:lnTo>
                    <a:pt x="1481978" y="1778985"/>
                  </a:lnTo>
                  <a:lnTo>
                    <a:pt x="1447113" y="1746373"/>
                  </a:lnTo>
                  <a:lnTo>
                    <a:pt x="1400743" y="1764101"/>
                  </a:lnTo>
                  <a:lnTo>
                    <a:pt x="1353281" y="1779063"/>
                  </a:lnTo>
                  <a:lnTo>
                    <a:pt x="1304934" y="1791297"/>
                  </a:lnTo>
                  <a:lnTo>
                    <a:pt x="1255908" y="1800836"/>
                  </a:lnTo>
                  <a:lnTo>
                    <a:pt x="1206411" y="1807718"/>
                  </a:lnTo>
                  <a:lnTo>
                    <a:pt x="1156647" y="1811977"/>
                  </a:lnTo>
                  <a:lnTo>
                    <a:pt x="1106824" y="1813650"/>
                  </a:lnTo>
                  <a:lnTo>
                    <a:pt x="1057148" y="1812771"/>
                  </a:lnTo>
                  <a:lnTo>
                    <a:pt x="1007825" y="1809377"/>
                  </a:lnTo>
                  <a:lnTo>
                    <a:pt x="959061" y="1803504"/>
                  </a:lnTo>
                  <a:lnTo>
                    <a:pt x="911064" y="1795187"/>
                  </a:lnTo>
                  <a:lnTo>
                    <a:pt x="864039" y="1784462"/>
                  </a:lnTo>
                  <a:lnTo>
                    <a:pt x="818193" y="1771365"/>
                  </a:lnTo>
                  <a:lnTo>
                    <a:pt x="773731" y="1755930"/>
                  </a:lnTo>
                  <a:lnTo>
                    <a:pt x="730861" y="1738195"/>
                  </a:lnTo>
                  <a:lnTo>
                    <a:pt x="689789" y="1718195"/>
                  </a:lnTo>
                  <a:lnTo>
                    <a:pt x="650721" y="1695965"/>
                  </a:lnTo>
                  <a:lnTo>
                    <a:pt x="613863" y="1671541"/>
                  </a:lnTo>
                  <a:lnTo>
                    <a:pt x="579422" y="1644959"/>
                  </a:lnTo>
                  <a:lnTo>
                    <a:pt x="547604" y="1616255"/>
                  </a:lnTo>
                  <a:lnTo>
                    <a:pt x="518616" y="1585464"/>
                  </a:lnTo>
                  <a:lnTo>
                    <a:pt x="511504" y="1576955"/>
                  </a:lnTo>
                  <a:lnTo>
                    <a:pt x="454952" y="1578661"/>
                  </a:lnTo>
                  <a:lnTo>
                    <a:pt x="400031" y="1574738"/>
                  </a:lnTo>
                  <a:lnTo>
                    <a:pt x="347399" y="1565543"/>
                  </a:lnTo>
                  <a:lnTo>
                    <a:pt x="297712" y="1551437"/>
                  </a:lnTo>
                  <a:lnTo>
                    <a:pt x="251624" y="1532777"/>
                  </a:lnTo>
                  <a:lnTo>
                    <a:pt x="209794" y="1509924"/>
                  </a:lnTo>
                  <a:lnTo>
                    <a:pt x="172876" y="1483235"/>
                  </a:lnTo>
                  <a:lnTo>
                    <a:pt x="141526" y="1453070"/>
                  </a:lnTo>
                  <a:lnTo>
                    <a:pt x="116402" y="1419787"/>
                  </a:lnTo>
                  <a:lnTo>
                    <a:pt x="98158" y="1383747"/>
                  </a:lnTo>
                  <a:lnTo>
                    <a:pt x="87451" y="1345307"/>
                  </a:lnTo>
                  <a:lnTo>
                    <a:pt x="85501" y="1299127"/>
                  </a:lnTo>
                  <a:lnTo>
                    <a:pt x="95041" y="1253911"/>
                  </a:lnTo>
                  <a:lnTo>
                    <a:pt x="115615" y="1210652"/>
                  </a:lnTo>
                  <a:lnTo>
                    <a:pt x="146765" y="1170343"/>
                  </a:lnTo>
                  <a:lnTo>
                    <a:pt x="188035" y="1133979"/>
                  </a:lnTo>
                  <a:lnTo>
                    <a:pt x="141563" y="1111653"/>
                  </a:lnTo>
                  <a:lnTo>
                    <a:pt x="101277" y="1085505"/>
                  </a:lnTo>
                  <a:lnTo>
                    <a:pt x="67388" y="1056097"/>
                  </a:lnTo>
                  <a:lnTo>
                    <a:pt x="40106" y="1023988"/>
                  </a:lnTo>
                  <a:lnTo>
                    <a:pt x="19640" y="989740"/>
                  </a:lnTo>
                  <a:lnTo>
                    <a:pt x="6201" y="953915"/>
                  </a:lnTo>
                  <a:lnTo>
                    <a:pt x="0" y="917073"/>
                  </a:lnTo>
                  <a:lnTo>
                    <a:pt x="1245" y="879775"/>
                  </a:lnTo>
                  <a:lnTo>
                    <a:pt x="10147" y="842583"/>
                  </a:lnTo>
                  <a:lnTo>
                    <a:pt x="26917" y="806057"/>
                  </a:lnTo>
                  <a:lnTo>
                    <a:pt x="51764" y="770759"/>
                  </a:lnTo>
                  <a:lnTo>
                    <a:pt x="80787" y="741028"/>
                  </a:lnTo>
                  <a:lnTo>
                    <a:pt x="114890" y="714599"/>
                  </a:lnTo>
                  <a:lnTo>
                    <a:pt x="153495" y="691725"/>
                  </a:lnTo>
                  <a:lnTo>
                    <a:pt x="196020" y="672658"/>
                  </a:lnTo>
                  <a:lnTo>
                    <a:pt x="241887" y="657653"/>
                  </a:lnTo>
                  <a:lnTo>
                    <a:pt x="290515" y="646961"/>
                  </a:lnTo>
                  <a:lnTo>
                    <a:pt x="341324" y="640838"/>
                  </a:lnTo>
                  <a:lnTo>
                    <a:pt x="344499" y="6348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51955" y="2285365"/>
              <a:ext cx="226949" cy="24472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808977" y="2076831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4">
                  <a:moveTo>
                    <a:pt x="321564" y="160655"/>
                  </a:moveTo>
                  <a:lnTo>
                    <a:pt x="313364" y="211465"/>
                  </a:lnTo>
                  <a:lnTo>
                    <a:pt x="290535" y="255600"/>
                  </a:lnTo>
                  <a:lnTo>
                    <a:pt x="255727" y="290408"/>
                  </a:lnTo>
                  <a:lnTo>
                    <a:pt x="211592" y="313237"/>
                  </a:lnTo>
                  <a:lnTo>
                    <a:pt x="160781" y="321437"/>
                  </a:lnTo>
                  <a:lnTo>
                    <a:pt x="109971" y="313237"/>
                  </a:lnTo>
                  <a:lnTo>
                    <a:pt x="65836" y="290408"/>
                  </a:lnTo>
                  <a:lnTo>
                    <a:pt x="31028" y="255600"/>
                  </a:lnTo>
                  <a:lnTo>
                    <a:pt x="8199" y="211465"/>
                  </a:lnTo>
                  <a:lnTo>
                    <a:pt x="0" y="160655"/>
                  </a:lnTo>
                  <a:lnTo>
                    <a:pt x="8199" y="109858"/>
                  </a:lnTo>
                  <a:lnTo>
                    <a:pt x="31028" y="65754"/>
                  </a:lnTo>
                  <a:lnTo>
                    <a:pt x="65836" y="30983"/>
                  </a:lnTo>
                  <a:lnTo>
                    <a:pt x="109971" y="8185"/>
                  </a:lnTo>
                  <a:lnTo>
                    <a:pt x="160781" y="0"/>
                  </a:lnTo>
                  <a:lnTo>
                    <a:pt x="211592" y="8185"/>
                  </a:lnTo>
                  <a:lnTo>
                    <a:pt x="255727" y="30983"/>
                  </a:lnTo>
                  <a:lnTo>
                    <a:pt x="290535" y="65754"/>
                  </a:lnTo>
                  <a:lnTo>
                    <a:pt x="313364" y="109858"/>
                  </a:lnTo>
                  <a:lnTo>
                    <a:pt x="321564" y="16065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04356" y="390270"/>
              <a:ext cx="3176270" cy="1640839"/>
            </a:xfrm>
            <a:custGeom>
              <a:avLst/>
              <a:gdLst/>
              <a:ahLst/>
              <a:cxnLst/>
              <a:rect l="l" t="t" r="r" b="b"/>
              <a:pathLst>
                <a:path w="3176270" h="1640839">
                  <a:moveTo>
                    <a:pt x="221995" y="1064259"/>
                  </a:moveTo>
                  <a:lnTo>
                    <a:pt x="164056" y="1064311"/>
                  </a:lnTo>
                  <a:lnTo>
                    <a:pt x="107092" y="1058290"/>
                  </a:lnTo>
                  <a:lnTo>
                    <a:pt x="52081" y="1046364"/>
                  </a:lnTo>
                  <a:lnTo>
                    <a:pt x="0" y="1028700"/>
                  </a:lnTo>
                </a:path>
                <a:path w="3176270" h="1640839">
                  <a:moveTo>
                    <a:pt x="417829" y="1453641"/>
                  </a:moveTo>
                  <a:lnTo>
                    <a:pt x="394219" y="1459569"/>
                  </a:lnTo>
                  <a:lnTo>
                    <a:pt x="370109" y="1464389"/>
                  </a:lnTo>
                  <a:lnTo>
                    <a:pt x="345570" y="1468090"/>
                  </a:lnTo>
                  <a:lnTo>
                    <a:pt x="320675" y="1470659"/>
                  </a:lnTo>
                </a:path>
                <a:path w="3176270" h="1640839">
                  <a:moveTo>
                    <a:pt x="1254887" y="1640839"/>
                  </a:moveTo>
                  <a:lnTo>
                    <a:pt x="1238005" y="1622248"/>
                  </a:lnTo>
                  <a:lnTo>
                    <a:pt x="1222613" y="1603073"/>
                  </a:lnTo>
                  <a:lnTo>
                    <a:pt x="1208720" y="1583350"/>
                  </a:lnTo>
                  <a:lnTo>
                    <a:pt x="1196339" y="1563115"/>
                  </a:lnTo>
                </a:path>
                <a:path w="3176270" h="1640839">
                  <a:moveTo>
                    <a:pt x="2337181" y="1447038"/>
                  </a:moveTo>
                  <a:lnTo>
                    <a:pt x="2333726" y="1468675"/>
                  </a:lnTo>
                  <a:lnTo>
                    <a:pt x="2328687" y="1490122"/>
                  </a:lnTo>
                  <a:lnTo>
                    <a:pt x="2322054" y="1511331"/>
                  </a:lnTo>
                  <a:lnTo>
                    <a:pt x="2313813" y="1532254"/>
                  </a:lnTo>
                </a:path>
                <a:path w="3176270" h="1640839">
                  <a:moveTo>
                    <a:pt x="2801873" y="920368"/>
                  </a:moveTo>
                  <a:lnTo>
                    <a:pt x="2852575" y="940044"/>
                  </a:lnTo>
                  <a:lnTo>
                    <a:pt x="2899104" y="963272"/>
                  </a:lnTo>
                  <a:lnTo>
                    <a:pt x="2941173" y="989736"/>
                  </a:lnTo>
                  <a:lnTo>
                    <a:pt x="2978497" y="1019118"/>
                  </a:lnTo>
                  <a:lnTo>
                    <a:pt x="3010789" y="1051099"/>
                  </a:lnTo>
                  <a:lnTo>
                    <a:pt x="3037761" y="1085363"/>
                  </a:lnTo>
                  <a:lnTo>
                    <a:pt x="3059129" y="1121591"/>
                  </a:lnTo>
                  <a:lnTo>
                    <a:pt x="3074604" y="1159466"/>
                  </a:lnTo>
                  <a:lnTo>
                    <a:pt x="3083902" y="1198670"/>
                  </a:lnTo>
                  <a:lnTo>
                    <a:pt x="3086735" y="1238884"/>
                  </a:lnTo>
                </a:path>
                <a:path w="3176270" h="1640839">
                  <a:moveTo>
                    <a:pt x="3169539" y="137794"/>
                  </a:moveTo>
                  <a:lnTo>
                    <a:pt x="3172660" y="151766"/>
                  </a:lnTo>
                  <a:lnTo>
                    <a:pt x="3174793" y="165846"/>
                  </a:lnTo>
                  <a:lnTo>
                    <a:pt x="3175950" y="179996"/>
                  </a:lnTo>
                  <a:lnTo>
                    <a:pt x="3176142" y="194182"/>
                  </a:lnTo>
                </a:path>
                <a:path w="3176270" h="1640839">
                  <a:moveTo>
                    <a:pt x="2359151" y="71881"/>
                  </a:moveTo>
                  <a:lnTo>
                    <a:pt x="2372526" y="52720"/>
                  </a:lnTo>
                  <a:lnTo>
                    <a:pt x="2387853" y="34321"/>
                  </a:lnTo>
                  <a:lnTo>
                    <a:pt x="2405086" y="16732"/>
                  </a:lnTo>
                  <a:lnTo>
                    <a:pt x="2424175" y="0"/>
                  </a:lnTo>
                </a:path>
                <a:path w="3176270" h="1640839">
                  <a:moveTo>
                    <a:pt x="1751202" y="106171"/>
                  </a:moveTo>
                  <a:lnTo>
                    <a:pt x="1756961" y="90201"/>
                  </a:lnTo>
                  <a:lnTo>
                    <a:pt x="1764125" y="74517"/>
                  </a:lnTo>
                  <a:lnTo>
                    <a:pt x="1772669" y="59166"/>
                  </a:lnTo>
                  <a:lnTo>
                    <a:pt x="1782571" y="44195"/>
                  </a:lnTo>
                </a:path>
                <a:path w="3176270" h="1640839">
                  <a:moveTo>
                    <a:pt x="1037589" y="127253"/>
                  </a:moveTo>
                  <a:lnTo>
                    <a:pt x="1068036" y="140535"/>
                  </a:lnTo>
                  <a:lnTo>
                    <a:pt x="1097232" y="155019"/>
                  </a:lnTo>
                  <a:lnTo>
                    <a:pt x="1125118" y="170670"/>
                  </a:lnTo>
                  <a:lnTo>
                    <a:pt x="1151636" y="187451"/>
                  </a:lnTo>
                </a:path>
                <a:path w="3176270" h="1640839">
                  <a:moveTo>
                    <a:pt x="172338" y="600455"/>
                  </a:moveTo>
                  <a:lnTo>
                    <a:pt x="166028" y="584838"/>
                  </a:lnTo>
                  <a:lnTo>
                    <a:pt x="160623" y="569055"/>
                  </a:lnTo>
                  <a:lnTo>
                    <a:pt x="156122" y="553128"/>
                  </a:lnTo>
                  <a:lnTo>
                    <a:pt x="152526" y="5370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354826" y="603961"/>
            <a:ext cx="22383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Bạn</a:t>
            </a:r>
            <a:r>
              <a:rPr sz="20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nhỏ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thăm </a:t>
            </a:r>
            <a:r>
              <a:rPr sz="2000" b="1" spc="-5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bà, bà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có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nhà 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không?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Câu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thơ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nào</a:t>
            </a:r>
            <a:r>
              <a:rPr sz="20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nói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lên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điều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đó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312" y="0"/>
            <a:ext cx="8930005" cy="6858000"/>
            <a:chOff x="214312" y="0"/>
            <a:chExt cx="89300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12" y="0"/>
              <a:ext cx="8929687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951" y="6021387"/>
              <a:ext cx="533400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151" y="5876925"/>
              <a:ext cx="533400" cy="533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12" y="5949950"/>
              <a:ext cx="533400" cy="533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" y="1571561"/>
              <a:ext cx="5922899" cy="46435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2614" y="508539"/>
              <a:ext cx="4363720" cy="2286000"/>
            </a:xfrm>
            <a:custGeom>
              <a:avLst/>
              <a:gdLst/>
              <a:ahLst/>
              <a:cxnLst/>
              <a:rect l="l" t="t" r="r" b="b"/>
              <a:pathLst>
                <a:path w="4363720" h="2286000">
                  <a:moveTo>
                    <a:pt x="2803451" y="2070100"/>
                  </a:moveTo>
                  <a:lnTo>
                    <a:pt x="1666065" y="2070100"/>
                  </a:lnTo>
                  <a:lnTo>
                    <a:pt x="1700884" y="2108200"/>
                  </a:lnTo>
                  <a:lnTo>
                    <a:pt x="1739444" y="2146300"/>
                  </a:lnTo>
                  <a:lnTo>
                    <a:pt x="1781486" y="2171700"/>
                  </a:lnTo>
                  <a:lnTo>
                    <a:pt x="1826752" y="2197100"/>
                  </a:lnTo>
                  <a:lnTo>
                    <a:pt x="1874983" y="2222500"/>
                  </a:lnTo>
                  <a:lnTo>
                    <a:pt x="1925919" y="2235200"/>
                  </a:lnTo>
                  <a:lnTo>
                    <a:pt x="1979303" y="2260600"/>
                  </a:lnTo>
                  <a:lnTo>
                    <a:pt x="2034873" y="2273300"/>
                  </a:lnTo>
                  <a:lnTo>
                    <a:pt x="2086414" y="2286000"/>
                  </a:lnTo>
                  <a:lnTo>
                    <a:pt x="2341631" y="2286000"/>
                  </a:lnTo>
                  <a:lnTo>
                    <a:pt x="2390854" y="2273300"/>
                  </a:lnTo>
                  <a:lnTo>
                    <a:pt x="2439031" y="2273300"/>
                  </a:lnTo>
                  <a:lnTo>
                    <a:pt x="2531488" y="2247900"/>
                  </a:lnTo>
                  <a:lnTo>
                    <a:pt x="2575390" y="2222500"/>
                  </a:lnTo>
                  <a:lnTo>
                    <a:pt x="2617490" y="2209800"/>
                  </a:lnTo>
                  <a:lnTo>
                    <a:pt x="2657599" y="2184400"/>
                  </a:lnTo>
                  <a:lnTo>
                    <a:pt x="2695527" y="2159000"/>
                  </a:lnTo>
                  <a:lnTo>
                    <a:pt x="2731087" y="2133600"/>
                  </a:lnTo>
                  <a:lnTo>
                    <a:pt x="2764089" y="2108200"/>
                  </a:lnTo>
                  <a:lnTo>
                    <a:pt x="2794344" y="2082800"/>
                  </a:lnTo>
                  <a:lnTo>
                    <a:pt x="2803451" y="2070100"/>
                  </a:lnTo>
                  <a:close/>
                </a:path>
                <a:path w="4363720" h="2286000">
                  <a:moveTo>
                    <a:pt x="1374763" y="2146300"/>
                  </a:moveTo>
                  <a:lnTo>
                    <a:pt x="1174641" y="2146300"/>
                  </a:lnTo>
                  <a:lnTo>
                    <a:pt x="1224399" y="2159000"/>
                  </a:lnTo>
                  <a:lnTo>
                    <a:pt x="1324619" y="2159000"/>
                  </a:lnTo>
                  <a:lnTo>
                    <a:pt x="1374763" y="2146300"/>
                  </a:lnTo>
                  <a:close/>
                </a:path>
                <a:path w="4363720" h="2286000">
                  <a:moveTo>
                    <a:pt x="1230075" y="215900"/>
                  </a:moveTo>
                  <a:lnTo>
                    <a:pt x="925089" y="215900"/>
                  </a:lnTo>
                  <a:lnTo>
                    <a:pt x="820614" y="241300"/>
                  </a:lnTo>
                  <a:lnTo>
                    <a:pt x="771490" y="254000"/>
                  </a:lnTo>
                  <a:lnTo>
                    <a:pt x="724640" y="279400"/>
                  </a:lnTo>
                  <a:lnTo>
                    <a:pt x="680216" y="292100"/>
                  </a:lnTo>
                  <a:lnTo>
                    <a:pt x="638368" y="317500"/>
                  </a:lnTo>
                  <a:lnTo>
                    <a:pt x="599246" y="342900"/>
                  </a:lnTo>
                  <a:lnTo>
                    <a:pt x="563000" y="368300"/>
                  </a:lnTo>
                  <a:lnTo>
                    <a:pt x="529781" y="393700"/>
                  </a:lnTo>
                  <a:lnTo>
                    <a:pt x="499738" y="431800"/>
                  </a:lnTo>
                  <a:lnTo>
                    <a:pt x="473021" y="457200"/>
                  </a:lnTo>
                  <a:lnTo>
                    <a:pt x="449782" y="495300"/>
                  </a:lnTo>
                  <a:lnTo>
                    <a:pt x="430170" y="533400"/>
                  </a:lnTo>
                  <a:lnTo>
                    <a:pt x="414336" y="571500"/>
                  </a:lnTo>
                  <a:lnTo>
                    <a:pt x="402429" y="596900"/>
                  </a:lnTo>
                  <a:lnTo>
                    <a:pt x="394600" y="635000"/>
                  </a:lnTo>
                  <a:lnTo>
                    <a:pt x="390999" y="673100"/>
                  </a:lnTo>
                  <a:lnTo>
                    <a:pt x="391776" y="723900"/>
                  </a:lnTo>
                  <a:lnTo>
                    <a:pt x="397081" y="762000"/>
                  </a:lnTo>
                  <a:lnTo>
                    <a:pt x="393398" y="762000"/>
                  </a:lnTo>
                  <a:lnTo>
                    <a:pt x="292626" y="787400"/>
                  </a:lnTo>
                  <a:lnTo>
                    <a:pt x="245485" y="800100"/>
                  </a:lnTo>
                  <a:lnTo>
                    <a:pt x="201105" y="812800"/>
                  </a:lnTo>
                  <a:lnTo>
                    <a:pt x="159933" y="838200"/>
                  </a:lnTo>
                  <a:lnTo>
                    <a:pt x="122418" y="863600"/>
                  </a:lnTo>
                  <a:lnTo>
                    <a:pt x="89008" y="889000"/>
                  </a:lnTo>
                  <a:lnTo>
                    <a:pt x="60150" y="914400"/>
                  </a:lnTo>
                  <a:lnTo>
                    <a:pt x="33553" y="952500"/>
                  </a:lnTo>
                  <a:lnTo>
                    <a:pt x="14786" y="1003300"/>
                  </a:lnTo>
                  <a:lnTo>
                    <a:pt x="3663" y="1041400"/>
                  </a:lnTo>
                  <a:lnTo>
                    <a:pt x="0" y="1079500"/>
                  </a:lnTo>
                  <a:lnTo>
                    <a:pt x="3608" y="1117600"/>
                  </a:lnTo>
                  <a:lnTo>
                    <a:pt x="14303" y="1155700"/>
                  </a:lnTo>
                  <a:lnTo>
                    <a:pt x="31899" y="1193800"/>
                  </a:lnTo>
                  <a:lnTo>
                    <a:pt x="56209" y="1231900"/>
                  </a:lnTo>
                  <a:lnTo>
                    <a:pt x="87047" y="1270000"/>
                  </a:lnTo>
                  <a:lnTo>
                    <a:pt x="124227" y="1295400"/>
                  </a:lnTo>
                  <a:lnTo>
                    <a:pt x="167563" y="1320800"/>
                  </a:lnTo>
                  <a:lnTo>
                    <a:pt x="216868" y="1346200"/>
                  </a:lnTo>
                  <a:lnTo>
                    <a:pt x="176513" y="1384300"/>
                  </a:lnTo>
                  <a:lnTo>
                    <a:pt x="144173" y="1422400"/>
                  </a:lnTo>
                  <a:lnTo>
                    <a:pt x="120158" y="1460500"/>
                  </a:lnTo>
                  <a:lnTo>
                    <a:pt x="104779" y="1511300"/>
                  </a:lnTo>
                  <a:lnTo>
                    <a:pt x="98347" y="1549400"/>
                  </a:lnTo>
                  <a:lnTo>
                    <a:pt x="101171" y="1600200"/>
                  </a:lnTo>
                  <a:lnTo>
                    <a:pt x="111006" y="1638300"/>
                  </a:lnTo>
                  <a:lnTo>
                    <a:pt x="127133" y="1676400"/>
                  </a:lnTo>
                  <a:lnTo>
                    <a:pt x="149097" y="1714500"/>
                  </a:lnTo>
                  <a:lnTo>
                    <a:pt x="208706" y="1765300"/>
                  </a:lnTo>
                  <a:lnTo>
                    <a:pt x="245437" y="1803400"/>
                  </a:lnTo>
                  <a:lnTo>
                    <a:pt x="286178" y="1816100"/>
                  </a:lnTo>
                  <a:lnTo>
                    <a:pt x="330471" y="1841500"/>
                  </a:lnTo>
                  <a:lnTo>
                    <a:pt x="377859" y="1854200"/>
                  </a:lnTo>
                  <a:lnTo>
                    <a:pt x="427886" y="1866900"/>
                  </a:lnTo>
                  <a:lnTo>
                    <a:pt x="480095" y="1879600"/>
                  </a:lnTo>
                  <a:lnTo>
                    <a:pt x="597487" y="1879600"/>
                  </a:lnTo>
                  <a:lnTo>
                    <a:pt x="626486" y="1917700"/>
                  </a:lnTo>
                  <a:lnTo>
                    <a:pt x="658002" y="1943100"/>
                  </a:lnTo>
                  <a:lnTo>
                    <a:pt x="691878" y="1981200"/>
                  </a:lnTo>
                  <a:lnTo>
                    <a:pt x="727953" y="2006600"/>
                  </a:lnTo>
                  <a:lnTo>
                    <a:pt x="766068" y="2032000"/>
                  </a:lnTo>
                  <a:lnTo>
                    <a:pt x="806065" y="2044700"/>
                  </a:lnTo>
                  <a:lnTo>
                    <a:pt x="847784" y="2070100"/>
                  </a:lnTo>
                  <a:lnTo>
                    <a:pt x="891064" y="2082800"/>
                  </a:lnTo>
                  <a:lnTo>
                    <a:pt x="935748" y="2108200"/>
                  </a:lnTo>
                  <a:lnTo>
                    <a:pt x="1028689" y="2133600"/>
                  </a:lnTo>
                  <a:lnTo>
                    <a:pt x="1076627" y="2133600"/>
                  </a:lnTo>
                  <a:lnTo>
                    <a:pt x="1125330" y="2146300"/>
                  </a:lnTo>
                  <a:lnTo>
                    <a:pt x="1424717" y="2146300"/>
                  </a:lnTo>
                  <a:lnTo>
                    <a:pt x="1619450" y="2095500"/>
                  </a:lnTo>
                  <a:lnTo>
                    <a:pt x="1666065" y="2070100"/>
                  </a:lnTo>
                  <a:lnTo>
                    <a:pt x="2803451" y="2070100"/>
                  </a:lnTo>
                  <a:lnTo>
                    <a:pt x="2821664" y="2044700"/>
                  </a:lnTo>
                  <a:lnTo>
                    <a:pt x="2845860" y="2019300"/>
                  </a:lnTo>
                  <a:lnTo>
                    <a:pt x="2866742" y="1981200"/>
                  </a:lnTo>
                  <a:lnTo>
                    <a:pt x="2884122" y="1943100"/>
                  </a:lnTo>
                  <a:lnTo>
                    <a:pt x="3498836" y="1943100"/>
                  </a:lnTo>
                  <a:lnTo>
                    <a:pt x="3542536" y="1930400"/>
                  </a:lnTo>
                  <a:lnTo>
                    <a:pt x="3583289" y="1905000"/>
                  </a:lnTo>
                  <a:lnTo>
                    <a:pt x="3620846" y="1879600"/>
                  </a:lnTo>
                  <a:lnTo>
                    <a:pt x="3654962" y="1841500"/>
                  </a:lnTo>
                  <a:lnTo>
                    <a:pt x="3685389" y="1816100"/>
                  </a:lnTo>
                  <a:lnTo>
                    <a:pt x="3711881" y="1778000"/>
                  </a:lnTo>
                  <a:lnTo>
                    <a:pt x="3734192" y="1752600"/>
                  </a:lnTo>
                  <a:lnTo>
                    <a:pt x="3752073" y="1714500"/>
                  </a:lnTo>
                  <a:lnTo>
                    <a:pt x="3765280" y="1676400"/>
                  </a:lnTo>
                  <a:lnTo>
                    <a:pt x="3773563" y="1638300"/>
                  </a:lnTo>
                  <a:lnTo>
                    <a:pt x="3776678" y="1600200"/>
                  </a:lnTo>
                  <a:lnTo>
                    <a:pt x="3874616" y="1574800"/>
                  </a:lnTo>
                  <a:lnTo>
                    <a:pt x="3921969" y="1574800"/>
                  </a:lnTo>
                  <a:lnTo>
                    <a:pt x="3967995" y="1549400"/>
                  </a:lnTo>
                  <a:lnTo>
                    <a:pt x="4012502" y="1536700"/>
                  </a:lnTo>
                  <a:lnTo>
                    <a:pt x="4055304" y="1524000"/>
                  </a:lnTo>
                  <a:lnTo>
                    <a:pt x="4096210" y="1498600"/>
                  </a:lnTo>
                  <a:lnTo>
                    <a:pt x="4141448" y="1473200"/>
                  </a:lnTo>
                  <a:lnTo>
                    <a:pt x="4182608" y="1447800"/>
                  </a:lnTo>
                  <a:lnTo>
                    <a:pt x="4219653" y="1409700"/>
                  </a:lnTo>
                  <a:lnTo>
                    <a:pt x="4252544" y="1384300"/>
                  </a:lnTo>
                  <a:lnTo>
                    <a:pt x="4281245" y="1346200"/>
                  </a:lnTo>
                  <a:lnTo>
                    <a:pt x="4305718" y="1308100"/>
                  </a:lnTo>
                  <a:lnTo>
                    <a:pt x="4325924" y="1270000"/>
                  </a:lnTo>
                  <a:lnTo>
                    <a:pt x="4341827" y="1231900"/>
                  </a:lnTo>
                  <a:lnTo>
                    <a:pt x="4353388" y="1193800"/>
                  </a:lnTo>
                  <a:lnTo>
                    <a:pt x="4360570" y="1155700"/>
                  </a:lnTo>
                  <a:lnTo>
                    <a:pt x="4363336" y="1117600"/>
                  </a:lnTo>
                  <a:lnTo>
                    <a:pt x="4361647" y="1079500"/>
                  </a:lnTo>
                  <a:lnTo>
                    <a:pt x="4355466" y="1041400"/>
                  </a:lnTo>
                  <a:lnTo>
                    <a:pt x="4344756" y="1003300"/>
                  </a:lnTo>
                  <a:lnTo>
                    <a:pt x="4329478" y="965200"/>
                  </a:lnTo>
                  <a:lnTo>
                    <a:pt x="4309595" y="927100"/>
                  </a:lnTo>
                  <a:lnTo>
                    <a:pt x="4285070" y="889000"/>
                  </a:lnTo>
                  <a:lnTo>
                    <a:pt x="4255864" y="850900"/>
                  </a:lnTo>
                  <a:lnTo>
                    <a:pt x="4221940" y="812800"/>
                  </a:lnTo>
                  <a:lnTo>
                    <a:pt x="4229041" y="800100"/>
                  </a:lnTo>
                  <a:lnTo>
                    <a:pt x="4246578" y="762000"/>
                  </a:lnTo>
                  <a:lnTo>
                    <a:pt x="4258941" y="723900"/>
                  </a:lnTo>
                  <a:lnTo>
                    <a:pt x="4264940" y="685800"/>
                  </a:lnTo>
                  <a:lnTo>
                    <a:pt x="4264808" y="647700"/>
                  </a:lnTo>
                  <a:lnTo>
                    <a:pt x="4258773" y="596900"/>
                  </a:lnTo>
                  <a:lnTo>
                    <a:pt x="4247068" y="558800"/>
                  </a:lnTo>
                  <a:lnTo>
                    <a:pt x="4229922" y="520700"/>
                  </a:lnTo>
                  <a:lnTo>
                    <a:pt x="4207567" y="495300"/>
                  </a:lnTo>
                  <a:lnTo>
                    <a:pt x="4180234" y="457200"/>
                  </a:lnTo>
                  <a:lnTo>
                    <a:pt x="4148152" y="419100"/>
                  </a:lnTo>
                  <a:lnTo>
                    <a:pt x="4111554" y="393700"/>
                  </a:lnTo>
                  <a:lnTo>
                    <a:pt x="4070669" y="368300"/>
                  </a:lnTo>
                  <a:lnTo>
                    <a:pt x="4025729" y="342900"/>
                  </a:lnTo>
                  <a:lnTo>
                    <a:pt x="3976963" y="317500"/>
                  </a:lnTo>
                  <a:lnTo>
                    <a:pt x="3924603" y="304800"/>
                  </a:lnTo>
                  <a:lnTo>
                    <a:pt x="3868880" y="292100"/>
                  </a:lnTo>
                  <a:lnTo>
                    <a:pt x="3864725" y="279400"/>
                  </a:lnTo>
                  <a:lnTo>
                    <a:pt x="1416383" y="279400"/>
                  </a:lnTo>
                  <a:lnTo>
                    <a:pt x="1371746" y="254000"/>
                  </a:lnTo>
                  <a:lnTo>
                    <a:pt x="1230075" y="215900"/>
                  </a:lnTo>
                  <a:close/>
                </a:path>
                <a:path w="4363720" h="2286000">
                  <a:moveTo>
                    <a:pt x="3498836" y="1943100"/>
                  </a:moveTo>
                  <a:lnTo>
                    <a:pt x="2884122" y="1943100"/>
                  </a:lnTo>
                  <a:lnTo>
                    <a:pt x="2930899" y="1968500"/>
                  </a:lnTo>
                  <a:lnTo>
                    <a:pt x="2979697" y="1981200"/>
                  </a:lnTo>
                  <a:lnTo>
                    <a:pt x="3082045" y="2006600"/>
                  </a:lnTo>
                  <a:lnTo>
                    <a:pt x="3299488" y="2006600"/>
                  </a:lnTo>
                  <a:lnTo>
                    <a:pt x="3403578" y="1981200"/>
                  </a:lnTo>
                  <a:lnTo>
                    <a:pt x="3452434" y="1968500"/>
                  </a:lnTo>
                  <a:lnTo>
                    <a:pt x="3498836" y="1943100"/>
                  </a:lnTo>
                  <a:close/>
                </a:path>
                <a:path w="4363720" h="2286000">
                  <a:moveTo>
                    <a:pt x="2000384" y="76200"/>
                  </a:moveTo>
                  <a:lnTo>
                    <a:pt x="1757349" y="76200"/>
                  </a:lnTo>
                  <a:lnTo>
                    <a:pt x="1665874" y="101600"/>
                  </a:lnTo>
                  <a:lnTo>
                    <a:pt x="1622586" y="114300"/>
                  </a:lnTo>
                  <a:lnTo>
                    <a:pt x="1581339" y="139700"/>
                  </a:lnTo>
                  <a:lnTo>
                    <a:pt x="1542437" y="165100"/>
                  </a:lnTo>
                  <a:lnTo>
                    <a:pt x="1506186" y="190500"/>
                  </a:lnTo>
                  <a:lnTo>
                    <a:pt x="1472889" y="215900"/>
                  </a:lnTo>
                  <a:lnTo>
                    <a:pt x="1442854" y="241300"/>
                  </a:lnTo>
                  <a:lnTo>
                    <a:pt x="1416383" y="279400"/>
                  </a:lnTo>
                  <a:lnTo>
                    <a:pt x="3864725" y="279400"/>
                  </a:lnTo>
                  <a:lnTo>
                    <a:pt x="3852257" y="241300"/>
                  </a:lnTo>
                  <a:lnTo>
                    <a:pt x="3826934" y="203200"/>
                  </a:lnTo>
                  <a:lnTo>
                    <a:pt x="3804570" y="177800"/>
                  </a:lnTo>
                  <a:lnTo>
                    <a:pt x="2268807" y="177800"/>
                  </a:lnTo>
                  <a:lnTo>
                    <a:pt x="2240137" y="165100"/>
                  </a:lnTo>
                  <a:lnTo>
                    <a:pt x="2209657" y="139700"/>
                  </a:lnTo>
                  <a:lnTo>
                    <a:pt x="2177510" y="127000"/>
                  </a:lnTo>
                  <a:lnTo>
                    <a:pt x="2143839" y="114300"/>
                  </a:lnTo>
                  <a:lnTo>
                    <a:pt x="2000384" y="76200"/>
                  </a:lnTo>
                  <a:close/>
                </a:path>
                <a:path w="4363720" h="2286000">
                  <a:moveTo>
                    <a:pt x="1131170" y="203200"/>
                  </a:moveTo>
                  <a:lnTo>
                    <a:pt x="1030571" y="203200"/>
                  </a:lnTo>
                  <a:lnTo>
                    <a:pt x="980138" y="215900"/>
                  </a:lnTo>
                  <a:lnTo>
                    <a:pt x="1180934" y="215900"/>
                  </a:lnTo>
                  <a:lnTo>
                    <a:pt x="1131170" y="203200"/>
                  </a:lnTo>
                  <a:close/>
                </a:path>
                <a:path w="4363720" h="2286000">
                  <a:moveTo>
                    <a:pt x="2763843" y="12700"/>
                  </a:moveTo>
                  <a:lnTo>
                    <a:pt x="2569782" y="12700"/>
                  </a:lnTo>
                  <a:lnTo>
                    <a:pt x="2523220" y="25400"/>
                  </a:lnTo>
                  <a:lnTo>
                    <a:pt x="2478326" y="38100"/>
                  </a:lnTo>
                  <a:lnTo>
                    <a:pt x="2435544" y="50800"/>
                  </a:lnTo>
                  <a:lnTo>
                    <a:pt x="2395315" y="76200"/>
                  </a:lnTo>
                  <a:lnTo>
                    <a:pt x="2358084" y="88900"/>
                  </a:lnTo>
                  <a:lnTo>
                    <a:pt x="2324294" y="114300"/>
                  </a:lnTo>
                  <a:lnTo>
                    <a:pt x="2294387" y="152400"/>
                  </a:lnTo>
                  <a:lnTo>
                    <a:pt x="2268807" y="177800"/>
                  </a:lnTo>
                  <a:lnTo>
                    <a:pt x="3804570" y="177800"/>
                  </a:lnTo>
                  <a:lnTo>
                    <a:pt x="3793388" y="165100"/>
                  </a:lnTo>
                  <a:lnTo>
                    <a:pt x="3752093" y="127000"/>
                  </a:lnTo>
                  <a:lnTo>
                    <a:pt x="3012900" y="127000"/>
                  </a:lnTo>
                  <a:lnTo>
                    <a:pt x="2980176" y="101600"/>
                  </a:lnTo>
                  <a:lnTo>
                    <a:pt x="2943416" y="76200"/>
                  </a:lnTo>
                  <a:lnTo>
                    <a:pt x="2903012" y="50800"/>
                  </a:lnTo>
                  <a:lnTo>
                    <a:pt x="2859357" y="38100"/>
                  </a:lnTo>
                  <a:lnTo>
                    <a:pt x="2763843" y="12700"/>
                  </a:lnTo>
                  <a:close/>
                </a:path>
                <a:path w="4363720" h="2286000">
                  <a:moveTo>
                    <a:pt x="3471587" y="12700"/>
                  </a:moveTo>
                  <a:lnTo>
                    <a:pt x="3272131" y="12700"/>
                  </a:lnTo>
                  <a:lnTo>
                    <a:pt x="3177027" y="38100"/>
                  </a:lnTo>
                  <a:lnTo>
                    <a:pt x="3132104" y="50800"/>
                  </a:lnTo>
                  <a:lnTo>
                    <a:pt x="3089494" y="76200"/>
                  </a:lnTo>
                  <a:lnTo>
                    <a:pt x="3049620" y="101600"/>
                  </a:lnTo>
                  <a:lnTo>
                    <a:pt x="3012900" y="127000"/>
                  </a:lnTo>
                  <a:lnTo>
                    <a:pt x="3752093" y="127000"/>
                  </a:lnTo>
                  <a:lnTo>
                    <a:pt x="3703526" y="88900"/>
                  </a:lnTo>
                  <a:lnTo>
                    <a:pt x="3660928" y="63500"/>
                  </a:lnTo>
                  <a:lnTo>
                    <a:pt x="3616014" y="50800"/>
                  </a:lnTo>
                  <a:lnTo>
                    <a:pt x="3569205" y="25400"/>
                  </a:lnTo>
                  <a:lnTo>
                    <a:pt x="3520923" y="25400"/>
                  </a:lnTo>
                  <a:lnTo>
                    <a:pt x="3471587" y="12700"/>
                  </a:lnTo>
                  <a:close/>
                </a:path>
                <a:path w="4363720" h="2286000">
                  <a:moveTo>
                    <a:pt x="1902235" y="63500"/>
                  </a:moveTo>
                  <a:lnTo>
                    <a:pt x="1853323" y="76200"/>
                  </a:lnTo>
                  <a:lnTo>
                    <a:pt x="1951357" y="76200"/>
                  </a:lnTo>
                  <a:lnTo>
                    <a:pt x="1902235" y="63500"/>
                  </a:lnTo>
                  <a:close/>
                </a:path>
                <a:path w="4363720" h="2286000">
                  <a:moveTo>
                    <a:pt x="2666136" y="0"/>
                  </a:moveTo>
                  <a:lnTo>
                    <a:pt x="2617568" y="12700"/>
                  </a:lnTo>
                  <a:lnTo>
                    <a:pt x="2715042" y="12700"/>
                  </a:lnTo>
                  <a:lnTo>
                    <a:pt x="2666136" y="0"/>
                  </a:lnTo>
                  <a:close/>
                </a:path>
                <a:path w="4363720" h="2286000">
                  <a:moveTo>
                    <a:pt x="3371440" y="0"/>
                  </a:moveTo>
                  <a:lnTo>
                    <a:pt x="3321470" y="12700"/>
                  </a:lnTo>
                  <a:lnTo>
                    <a:pt x="3421619" y="12700"/>
                  </a:lnTo>
                  <a:lnTo>
                    <a:pt x="3371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0558" y="2865754"/>
              <a:ext cx="254000" cy="2694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35295" y="261594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202"/>
                  </a:lnTo>
                  <a:lnTo>
                    <a:pt x="19372" y="274308"/>
                  </a:lnTo>
                  <a:lnTo>
                    <a:pt x="41867" y="309678"/>
                  </a:lnTo>
                  <a:lnTo>
                    <a:pt x="71374" y="339172"/>
                  </a:lnTo>
                  <a:lnTo>
                    <a:pt x="106746" y="361650"/>
                  </a:lnTo>
                  <a:lnTo>
                    <a:pt x="146837" y="375972"/>
                  </a:lnTo>
                  <a:lnTo>
                    <a:pt x="190500" y="381000"/>
                  </a:lnTo>
                  <a:lnTo>
                    <a:pt x="234202" y="375972"/>
                  </a:lnTo>
                  <a:lnTo>
                    <a:pt x="274308" y="361650"/>
                  </a:lnTo>
                  <a:lnTo>
                    <a:pt x="309678" y="339172"/>
                  </a:lnTo>
                  <a:lnTo>
                    <a:pt x="339172" y="309678"/>
                  </a:lnTo>
                  <a:lnTo>
                    <a:pt x="361650" y="274308"/>
                  </a:lnTo>
                  <a:lnTo>
                    <a:pt x="375972" y="234202"/>
                  </a:lnTo>
                  <a:lnTo>
                    <a:pt x="381000" y="190500"/>
                  </a:lnTo>
                  <a:lnTo>
                    <a:pt x="375972" y="146837"/>
                  </a:lnTo>
                  <a:lnTo>
                    <a:pt x="361650" y="106746"/>
                  </a:lnTo>
                  <a:lnTo>
                    <a:pt x="339172" y="71374"/>
                  </a:lnTo>
                  <a:lnTo>
                    <a:pt x="309678" y="41867"/>
                  </a:lnTo>
                  <a:lnTo>
                    <a:pt x="274308" y="19372"/>
                  </a:lnTo>
                  <a:lnTo>
                    <a:pt x="23420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82614" y="507462"/>
              <a:ext cx="4363720" cy="2287270"/>
            </a:xfrm>
            <a:custGeom>
              <a:avLst/>
              <a:gdLst/>
              <a:ahLst/>
              <a:cxnLst/>
              <a:rect l="l" t="t" r="r" b="b"/>
              <a:pathLst>
                <a:path w="4363720" h="2287270">
                  <a:moveTo>
                    <a:pt x="397081" y="753012"/>
                  </a:moveTo>
                  <a:lnTo>
                    <a:pt x="391776" y="713283"/>
                  </a:lnTo>
                  <a:lnTo>
                    <a:pt x="390999" y="674009"/>
                  </a:lnTo>
                  <a:lnTo>
                    <a:pt x="394600" y="635331"/>
                  </a:lnTo>
                  <a:lnTo>
                    <a:pt x="402429" y="597391"/>
                  </a:lnTo>
                  <a:lnTo>
                    <a:pt x="414336" y="560329"/>
                  </a:lnTo>
                  <a:lnTo>
                    <a:pt x="430170" y="524286"/>
                  </a:lnTo>
                  <a:lnTo>
                    <a:pt x="449782" y="489403"/>
                  </a:lnTo>
                  <a:lnTo>
                    <a:pt x="473021" y="455822"/>
                  </a:lnTo>
                  <a:lnTo>
                    <a:pt x="499738" y="423682"/>
                  </a:lnTo>
                  <a:lnTo>
                    <a:pt x="529781" y="393126"/>
                  </a:lnTo>
                  <a:lnTo>
                    <a:pt x="563000" y="364293"/>
                  </a:lnTo>
                  <a:lnTo>
                    <a:pt x="599246" y="337326"/>
                  </a:lnTo>
                  <a:lnTo>
                    <a:pt x="638368" y="312364"/>
                  </a:lnTo>
                  <a:lnTo>
                    <a:pt x="680216" y="289549"/>
                  </a:lnTo>
                  <a:lnTo>
                    <a:pt x="724640" y="269023"/>
                  </a:lnTo>
                  <a:lnTo>
                    <a:pt x="771490" y="250925"/>
                  </a:lnTo>
                  <a:lnTo>
                    <a:pt x="820614" y="235397"/>
                  </a:lnTo>
                  <a:lnTo>
                    <a:pt x="871864" y="222580"/>
                  </a:lnTo>
                  <a:lnTo>
                    <a:pt x="925089" y="212614"/>
                  </a:lnTo>
                  <a:lnTo>
                    <a:pt x="980138" y="205642"/>
                  </a:lnTo>
                  <a:lnTo>
                    <a:pt x="1030571" y="202085"/>
                  </a:lnTo>
                  <a:lnTo>
                    <a:pt x="1080982" y="201217"/>
                  </a:lnTo>
                  <a:lnTo>
                    <a:pt x="1131170" y="203008"/>
                  </a:lnTo>
                  <a:lnTo>
                    <a:pt x="1180934" y="207426"/>
                  </a:lnTo>
                  <a:lnTo>
                    <a:pt x="1230075" y="214441"/>
                  </a:lnTo>
                  <a:lnTo>
                    <a:pt x="1278391" y="224024"/>
                  </a:lnTo>
                  <a:lnTo>
                    <a:pt x="1325681" y="236143"/>
                  </a:lnTo>
                  <a:lnTo>
                    <a:pt x="1371746" y="250769"/>
                  </a:lnTo>
                  <a:lnTo>
                    <a:pt x="1416383" y="267872"/>
                  </a:lnTo>
                  <a:lnTo>
                    <a:pt x="1442854" y="235988"/>
                  </a:lnTo>
                  <a:lnTo>
                    <a:pt x="1472889" y="206587"/>
                  </a:lnTo>
                  <a:lnTo>
                    <a:pt x="1506186" y="179733"/>
                  </a:lnTo>
                  <a:lnTo>
                    <a:pt x="1542437" y="155494"/>
                  </a:lnTo>
                  <a:lnTo>
                    <a:pt x="1581339" y="133937"/>
                  </a:lnTo>
                  <a:lnTo>
                    <a:pt x="1622586" y="115128"/>
                  </a:lnTo>
                  <a:lnTo>
                    <a:pt x="1665874" y="99133"/>
                  </a:lnTo>
                  <a:lnTo>
                    <a:pt x="1710896" y="86019"/>
                  </a:lnTo>
                  <a:lnTo>
                    <a:pt x="1757349" y="75852"/>
                  </a:lnTo>
                  <a:lnTo>
                    <a:pt x="1804926" y="68699"/>
                  </a:lnTo>
                  <a:lnTo>
                    <a:pt x="1853323" y="64627"/>
                  </a:lnTo>
                  <a:lnTo>
                    <a:pt x="1902235" y="63703"/>
                  </a:lnTo>
                  <a:lnTo>
                    <a:pt x="1951357" y="65991"/>
                  </a:lnTo>
                  <a:lnTo>
                    <a:pt x="2000384" y="71560"/>
                  </a:lnTo>
                  <a:lnTo>
                    <a:pt x="2049009" y="80476"/>
                  </a:lnTo>
                  <a:lnTo>
                    <a:pt x="2096930" y="92805"/>
                  </a:lnTo>
                  <a:lnTo>
                    <a:pt x="2143839" y="108614"/>
                  </a:lnTo>
                  <a:lnTo>
                    <a:pt x="2209657" y="138205"/>
                  </a:lnTo>
                  <a:lnTo>
                    <a:pt x="2268807" y="174273"/>
                  </a:lnTo>
                  <a:lnTo>
                    <a:pt x="2294387" y="142368"/>
                  </a:lnTo>
                  <a:lnTo>
                    <a:pt x="2324294" y="113399"/>
                  </a:lnTo>
                  <a:lnTo>
                    <a:pt x="2358084" y="87471"/>
                  </a:lnTo>
                  <a:lnTo>
                    <a:pt x="2395315" y="64691"/>
                  </a:lnTo>
                  <a:lnTo>
                    <a:pt x="2435544" y="45162"/>
                  </a:lnTo>
                  <a:lnTo>
                    <a:pt x="2478326" y="28992"/>
                  </a:lnTo>
                  <a:lnTo>
                    <a:pt x="2523220" y="16285"/>
                  </a:lnTo>
                  <a:lnTo>
                    <a:pt x="2569782" y="7147"/>
                  </a:lnTo>
                  <a:lnTo>
                    <a:pt x="2617568" y="1683"/>
                  </a:lnTo>
                  <a:lnTo>
                    <a:pt x="2666136" y="0"/>
                  </a:lnTo>
                  <a:lnTo>
                    <a:pt x="2715042" y="2201"/>
                  </a:lnTo>
                  <a:lnTo>
                    <a:pt x="2763843" y="8394"/>
                  </a:lnTo>
                  <a:lnTo>
                    <a:pt x="2812096" y="18684"/>
                  </a:lnTo>
                  <a:lnTo>
                    <a:pt x="2859357" y="33176"/>
                  </a:lnTo>
                  <a:lnTo>
                    <a:pt x="2903012" y="51023"/>
                  </a:lnTo>
                  <a:lnTo>
                    <a:pt x="2943416" y="72228"/>
                  </a:lnTo>
                  <a:lnTo>
                    <a:pt x="2980176" y="96577"/>
                  </a:lnTo>
                  <a:lnTo>
                    <a:pt x="3012900" y="123854"/>
                  </a:lnTo>
                  <a:lnTo>
                    <a:pt x="3049620" y="96186"/>
                  </a:lnTo>
                  <a:lnTo>
                    <a:pt x="3089494" y="71974"/>
                  </a:lnTo>
                  <a:lnTo>
                    <a:pt x="3132104" y="51243"/>
                  </a:lnTo>
                  <a:lnTo>
                    <a:pt x="3177027" y="34020"/>
                  </a:lnTo>
                  <a:lnTo>
                    <a:pt x="3223843" y="20330"/>
                  </a:lnTo>
                  <a:lnTo>
                    <a:pt x="3272131" y="10198"/>
                  </a:lnTo>
                  <a:lnTo>
                    <a:pt x="3321470" y="3650"/>
                  </a:lnTo>
                  <a:lnTo>
                    <a:pt x="3371440" y="711"/>
                  </a:lnTo>
                  <a:lnTo>
                    <a:pt x="3421619" y="1406"/>
                  </a:lnTo>
                  <a:lnTo>
                    <a:pt x="3471587" y="5763"/>
                  </a:lnTo>
                  <a:lnTo>
                    <a:pt x="3520923" y="13805"/>
                  </a:lnTo>
                  <a:lnTo>
                    <a:pt x="3569205" y="25558"/>
                  </a:lnTo>
                  <a:lnTo>
                    <a:pt x="3616014" y="41048"/>
                  </a:lnTo>
                  <a:lnTo>
                    <a:pt x="3660928" y="60300"/>
                  </a:lnTo>
                  <a:lnTo>
                    <a:pt x="3703526" y="83341"/>
                  </a:lnTo>
                  <a:lnTo>
                    <a:pt x="3752093" y="117028"/>
                  </a:lnTo>
                  <a:lnTo>
                    <a:pt x="3793388" y="154904"/>
                  </a:lnTo>
                  <a:lnTo>
                    <a:pt x="3826934" y="196370"/>
                  </a:lnTo>
                  <a:lnTo>
                    <a:pt x="3852257" y="240829"/>
                  </a:lnTo>
                  <a:lnTo>
                    <a:pt x="3868880" y="287684"/>
                  </a:lnTo>
                  <a:lnTo>
                    <a:pt x="3924603" y="300886"/>
                  </a:lnTo>
                  <a:lnTo>
                    <a:pt x="3976963" y="317949"/>
                  </a:lnTo>
                  <a:lnTo>
                    <a:pt x="4025729" y="338585"/>
                  </a:lnTo>
                  <a:lnTo>
                    <a:pt x="4070669" y="362507"/>
                  </a:lnTo>
                  <a:lnTo>
                    <a:pt x="4111554" y="389425"/>
                  </a:lnTo>
                  <a:lnTo>
                    <a:pt x="4148152" y="419053"/>
                  </a:lnTo>
                  <a:lnTo>
                    <a:pt x="4180234" y="451102"/>
                  </a:lnTo>
                  <a:lnTo>
                    <a:pt x="4207567" y="485284"/>
                  </a:lnTo>
                  <a:lnTo>
                    <a:pt x="4229922" y="521313"/>
                  </a:lnTo>
                  <a:lnTo>
                    <a:pt x="4247068" y="558899"/>
                  </a:lnTo>
                  <a:lnTo>
                    <a:pt x="4258773" y="597756"/>
                  </a:lnTo>
                  <a:lnTo>
                    <a:pt x="4264808" y="637594"/>
                  </a:lnTo>
                  <a:lnTo>
                    <a:pt x="4264940" y="678127"/>
                  </a:lnTo>
                  <a:lnTo>
                    <a:pt x="4258941" y="719066"/>
                  </a:lnTo>
                  <a:lnTo>
                    <a:pt x="4246578" y="760124"/>
                  </a:lnTo>
                  <a:lnTo>
                    <a:pt x="4229041" y="798289"/>
                  </a:lnTo>
                  <a:lnTo>
                    <a:pt x="4221940" y="810670"/>
                  </a:lnTo>
                  <a:lnTo>
                    <a:pt x="4255864" y="845152"/>
                  </a:lnTo>
                  <a:lnTo>
                    <a:pt x="4285070" y="880967"/>
                  </a:lnTo>
                  <a:lnTo>
                    <a:pt x="4309595" y="917908"/>
                  </a:lnTo>
                  <a:lnTo>
                    <a:pt x="4329478" y="955770"/>
                  </a:lnTo>
                  <a:lnTo>
                    <a:pt x="4344756" y="994348"/>
                  </a:lnTo>
                  <a:lnTo>
                    <a:pt x="4355466" y="1033438"/>
                  </a:lnTo>
                  <a:lnTo>
                    <a:pt x="4361647" y="1072834"/>
                  </a:lnTo>
                  <a:lnTo>
                    <a:pt x="4363336" y="1112331"/>
                  </a:lnTo>
                  <a:lnTo>
                    <a:pt x="4360570" y="1151725"/>
                  </a:lnTo>
                  <a:lnTo>
                    <a:pt x="4353388" y="1190809"/>
                  </a:lnTo>
                  <a:lnTo>
                    <a:pt x="4341827" y="1229378"/>
                  </a:lnTo>
                  <a:lnTo>
                    <a:pt x="4325924" y="1267229"/>
                  </a:lnTo>
                  <a:lnTo>
                    <a:pt x="4305718" y="1304156"/>
                  </a:lnTo>
                  <a:lnTo>
                    <a:pt x="4281245" y="1339953"/>
                  </a:lnTo>
                  <a:lnTo>
                    <a:pt x="4252544" y="1374415"/>
                  </a:lnTo>
                  <a:lnTo>
                    <a:pt x="4219653" y="1407338"/>
                  </a:lnTo>
                  <a:lnTo>
                    <a:pt x="4182608" y="1438516"/>
                  </a:lnTo>
                  <a:lnTo>
                    <a:pt x="4141448" y="1467745"/>
                  </a:lnTo>
                  <a:lnTo>
                    <a:pt x="4096210" y="1494819"/>
                  </a:lnTo>
                  <a:lnTo>
                    <a:pt x="4055304" y="1515593"/>
                  </a:lnTo>
                  <a:lnTo>
                    <a:pt x="4012502" y="1534114"/>
                  </a:lnTo>
                  <a:lnTo>
                    <a:pt x="3967995" y="1550323"/>
                  </a:lnTo>
                  <a:lnTo>
                    <a:pt x="3921969" y="1564159"/>
                  </a:lnTo>
                  <a:lnTo>
                    <a:pt x="3874616" y="1575562"/>
                  </a:lnTo>
                  <a:lnTo>
                    <a:pt x="3826123" y="1584473"/>
                  </a:lnTo>
                  <a:lnTo>
                    <a:pt x="3776678" y="1590831"/>
                  </a:lnTo>
                  <a:lnTo>
                    <a:pt x="3773563" y="1630901"/>
                  </a:lnTo>
                  <a:lnTo>
                    <a:pt x="3765280" y="1669864"/>
                  </a:lnTo>
                  <a:lnTo>
                    <a:pt x="3752073" y="1707547"/>
                  </a:lnTo>
                  <a:lnTo>
                    <a:pt x="3734192" y="1743779"/>
                  </a:lnTo>
                  <a:lnTo>
                    <a:pt x="3711881" y="1778384"/>
                  </a:lnTo>
                  <a:lnTo>
                    <a:pt x="3685389" y="1811190"/>
                  </a:lnTo>
                  <a:lnTo>
                    <a:pt x="3654962" y="1842025"/>
                  </a:lnTo>
                  <a:lnTo>
                    <a:pt x="3620846" y="1870714"/>
                  </a:lnTo>
                  <a:lnTo>
                    <a:pt x="3583289" y="1897086"/>
                  </a:lnTo>
                  <a:lnTo>
                    <a:pt x="3542536" y="1920966"/>
                  </a:lnTo>
                  <a:lnTo>
                    <a:pt x="3498836" y="1942182"/>
                  </a:lnTo>
                  <a:lnTo>
                    <a:pt x="3452434" y="1960561"/>
                  </a:lnTo>
                  <a:lnTo>
                    <a:pt x="3403578" y="1975929"/>
                  </a:lnTo>
                  <a:lnTo>
                    <a:pt x="3352513" y="1988113"/>
                  </a:lnTo>
                  <a:lnTo>
                    <a:pt x="3299488" y="1996941"/>
                  </a:lnTo>
                  <a:lnTo>
                    <a:pt x="3244749" y="2002239"/>
                  </a:lnTo>
                  <a:lnTo>
                    <a:pt x="3188541" y="2003835"/>
                  </a:lnTo>
                  <a:lnTo>
                    <a:pt x="3134939" y="2001760"/>
                  </a:lnTo>
                  <a:lnTo>
                    <a:pt x="3082045" y="1996215"/>
                  </a:lnTo>
                  <a:lnTo>
                    <a:pt x="3030188" y="1987261"/>
                  </a:lnTo>
                  <a:lnTo>
                    <a:pt x="2979697" y="1974963"/>
                  </a:lnTo>
                  <a:lnTo>
                    <a:pt x="2930899" y="1959385"/>
                  </a:lnTo>
                  <a:lnTo>
                    <a:pt x="2884122" y="1940589"/>
                  </a:lnTo>
                  <a:lnTo>
                    <a:pt x="2866742" y="1976644"/>
                  </a:lnTo>
                  <a:lnTo>
                    <a:pt x="2845860" y="2011101"/>
                  </a:lnTo>
                  <a:lnTo>
                    <a:pt x="2821664" y="2043888"/>
                  </a:lnTo>
                  <a:lnTo>
                    <a:pt x="2794344" y="2074932"/>
                  </a:lnTo>
                  <a:lnTo>
                    <a:pt x="2764089" y="2104162"/>
                  </a:lnTo>
                  <a:lnTo>
                    <a:pt x="2731087" y="2131505"/>
                  </a:lnTo>
                  <a:lnTo>
                    <a:pt x="2695527" y="2156889"/>
                  </a:lnTo>
                  <a:lnTo>
                    <a:pt x="2657599" y="2180241"/>
                  </a:lnTo>
                  <a:lnTo>
                    <a:pt x="2617490" y="2201489"/>
                  </a:lnTo>
                  <a:lnTo>
                    <a:pt x="2575390" y="2220562"/>
                  </a:lnTo>
                  <a:lnTo>
                    <a:pt x="2531488" y="2237386"/>
                  </a:lnTo>
                  <a:lnTo>
                    <a:pt x="2485972" y="2251891"/>
                  </a:lnTo>
                  <a:lnTo>
                    <a:pt x="2439031" y="2264002"/>
                  </a:lnTo>
                  <a:lnTo>
                    <a:pt x="2390854" y="2273649"/>
                  </a:lnTo>
                  <a:lnTo>
                    <a:pt x="2341631" y="2280758"/>
                  </a:lnTo>
                  <a:lnTo>
                    <a:pt x="2291549" y="2285258"/>
                  </a:lnTo>
                  <a:lnTo>
                    <a:pt x="2240797" y="2287077"/>
                  </a:lnTo>
                  <a:lnTo>
                    <a:pt x="2189565" y="2286141"/>
                  </a:lnTo>
                  <a:lnTo>
                    <a:pt x="2138041" y="2282380"/>
                  </a:lnTo>
                  <a:lnTo>
                    <a:pt x="2086414" y="2275720"/>
                  </a:lnTo>
                  <a:lnTo>
                    <a:pt x="2034873" y="2266090"/>
                  </a:lnTo>
                  <a:lnTo>
                    <a:pt x="1979303" y="2252117"/>
                  </a:lnTo>
                  <a:lnTo>
                    <a:pt x="1925919" y="2234868"/>
                  </a:lnTo>
                  <a:lnTo>
                    <a:pt x="1874983" y="2214481"/>
                  </a:lnTo>
                  <a:lnTo>
                    <a:pt x="1826752" y="2191096"/>
                  </a:lnTo>
                  <a:lnTo>
                    <a:pt x="1781486" y="2164854"/>
                  </a:lnTo>
                  <a:lnTo>
                    <a:pt x="1739444" y="2135895"/>
                  </a:lnTo>
                  <a:lnTo>
                    <a:pt x="1700884" y="2104358"/>
                  </a:lnTo>
                  <a:lnTo>
                    <a:pt x="1666065" y="2070383"/>
                  </a:lnTo>
                  <a:lnTo>
                    <a:pt x="1619450" y="2088959"/>
                  </a:lnTo>
                  <a:lnTo>
                    <a:pt x="1571848" y="2105020"/>
                  </a:lnTo>
                  <a:lnTo>
                    <a:pt x="1523419" y="2118594"/>
                  </a:lnTo>
                  <a:lnTo>
                    <a:pt x="1474323" y="2129710"/>
                  </a:lnTo>
                  <a:lnTo>
                    <a:pt x="1424717" y="2138396"/>
                  </a:lnTo>
                  <a:lnTo>
                    <a:pt x="1374763" y="2144680"/>
                  </a:lnTo>
                  <a:lnTo>
                    <a:pt x="1324619" y="2148591"/>
                  </a:lnTo>
                  <a:lnTo>
                    <a:pt x="1274444" y="2150158"/>
                  </a:lnTo>
                  <a:lnTo>
                    <a:pt x="1224399" y="2149408"/>
                  </a:lnTo>
                  <a:lnTo>
                    <a:pt x="1174641" y="2146371"/>
                  </a:lnTo>
                  <a:lnTo>
                    <a:pt x="1125330" y="2141076"/>
                  </a:lnTo>
                  <a:lnTo>
                    <a:pt x="1076627" y="2133549"/>
                  </a:lnTo>
                  <a:lnTo>
                    <a:pt x="1028689" y="2123821"/>
                  </a:lnTo>
                  <a:lnTo>
                    <a:pt x="981676" y="2111919"/>
                  </a:lnTo>
                  <a:lnTo>
                    <a:pt x="935748" y="2097873"/>
                  </a:lnTo>
                  <a:lnTo>
                    <a:pt x="891064" y="2081709"/>
                  </a:lnTo>
                  <a:lnTo>
                    <a:pt x="847784" y="2063458"/>
                  </a:lnTo>
                  <a:lnTo>
                    <a:pt x="806065" y="2043147"/>
                  </a:lnTo>
                  <a:lnTo>
                    <a:pt x="766068" y="2020805"/>
                  </a:lnTo>
                  <a:lnTo>
                    <a:pt x="727953" y="1996461"/>
                  </a:lnTo>
                  <a:lnTo>
                    <a:pt x="691878" y="1970143"/>
                  </a:lnTo>
                  <a:lnTo>
                    <a:pt x="658002" y="1941879"/>
                  </a:lnTo>
                  <a:lnTo>
                    <a:pt x="626486" y="1911698"/>
                  </a:lnTo>
                  <a:lnTo>
                    <a:pt x="597487" y="1879629"/>
                  </a:lnTo>
                  <a:lnTo>
                    <a:pt x="589232" y="1869596"/>
                  </a:lnTo>
                  <a:lnTo>
                    <a:pt x="534030" y="1871733"/>
                  </a:lnTo>
                  <a:lnTo>
                    <a:pt x="480095" y="1869054"/>
                  </a:lnTo>
                  <a:lnTo>
                    <a:pt x="427886" y="1861815"/>
                  </a:lnTo>
                  <a:lnTo>
                    <a:pt x="377859" y="1850272"/>
                  </a:lnTo>
                  <a:lnTo>
                    <a:pt x="330471" y="1834683"/>
                  </a:lnTo>
                  <a:lnTo>
                    <a:pt x="286178" y="1815302"/>
                  </a:lnTo>
                  <a:lnTo>
                    <a:pt x="245437" y="1792387"/>
                  </a:lnTo>
                  <a:lnTo>
                    <a:pt x="208706" y="1766193"/>
                  </a:lnTo>
                  <a:lnTo>
                    <a:pt x="176440" y="1736978"/>
                  </a:lnTo>
                  <a:lnTo>
                    <a:pt x="149097" y="1704996"/>
                  </a:lnTo>
                  <a:lnTo>
                    <a:pt x="127133" y="1670506"/>
                  </a:lnTo>
                  <a:lnTo>
                    <a:pt x="111006" y="1633762"/>
                  </a:lnTo>
                  <a:lnTo>
                    <a:pt x="101171" y="1595022"/>
                  </a:lnTo>
                  <a:lnTo>
                    <a:pt x="98347" y="1549351"/>
                  </a:lnTo>
                  <a:lnTo>
                    <a:pt x="104779" y="1504353"/>
                  </a:lnTo>
                  <a:lnTo>
                    <a:pt x="120158" y="1460703"/>
                  </a:lnTo>
                  <a:lnTo>
                    <a:pt x="144173" y="1419075"/>
                  </a:lnTo>
                  <a:lnTo>
                    <a:pt x="176513" y="1380142"/>
                  </a:lnTo>
                  <a:lnTo>
                    <a:pt x="216868" y="1344578"/>
                  </a:lnTo>
                  <a:lnTo>
                    <a:pt x="167563" y="1320509"/>
                  </a:lnTo>
                  <a:lnTo>
                    <a:pt x="124227" y="1292587"/>
                  </a:lnTo>
                  <a:lnTo>
                    <a:pt x="87047" y="1261323"/>
                  </a:lnTo>
                  <a:lnTo>
                    <a:pt x="56209" y="1227230"/>
                  </a:lnTo>
                  <a:lnTo>
                    <a:pt x="31899" y="1190818"/>
                  </a:lnTo>
                  <a:lnTo>
                    <a:pt x="14303" y="1152601"/>
                  </a:lnTo>
                  <a:lnTo>
                    <a:pt x="3608" y="1113090"/>
                  </a:lnTo>
                  <a:lnTo>
                    <a:pt x="0" y="1072798"/>
                  </a:lnTo>
                  <a:lnTo>
                    <a:pt x="3663" y="1032235"/>
                  </a:lnTo>
                  <a:lnTo>
                    <a:pt x="14786" y="991915"/>
                  </a:lnTo>
                  <a:lnTo>
                    <a:pt x="33553" y="952348"/>
                  </a:lnTo>
                  <a:lnTo>
                    <a:pt x="60150" y="914048"/>
                  </a:lnTo>
                  <a:lnTo>
                    <a:pt x="89008" y="883025"/>
                  </a:lnTo>
                  <a:lnTo>
                    <a:pt x="122418" y="854957"/>
                  </a:lnTo>
                  <a:lnTo>
                    <a:pt x="159933" y="830051"/>
                  </a:lnTo>
                  <a:lnTo>
                    <a:pt x="201105" y="808511"/>
                  </a:lnTo>
                  <a:lnTo>
                    <a:pt x="245485" y="790543"/>
                  </a:lnTo>
                  <a:lnTo>
                    <a:pt x="292626" y="776352"/>
                  </a:lnTo>
                  <a:lnTo>
                    <a:pt x="342080" y="766144"/>
                  </a:lnTo>
                  <a:lnTo>
                    <a:pt x="393398" y="760124"/>
                  </a:lnTo>
                  <a:lnTo>
                    <a:pt x="397081" y="7530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7415" y="3001898"/>
              <a:ext cx="139700" cy="1397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04182" y="623951"/>
              <a:ext cx="3998595" cy="2496185"/>
            </a:xfrm>
            <a:custGeom>
              <a:avLst/>
              <a:gdLst/>
              <a:ahLst/>
              <a:cxnLst/>
              <a:rect l="l" t="t" r="r" b="b"/>
              <a:pathLst>
                <a:path w="3998595" h="2496185">
                  <a:moveTo>
                    <a:pt x="1230376" y="2368804"/>
                  </a:moveTo>
                  <a:lnTo>
                    <a:pt x="1220390" y="2418222"/>
                  </a:lnTo>
                  <a:lnTo>
                    <a:pt x="1193164" y="2458592"/>
                  </a:lnTo>
                  <a:lnTo>
                    <a:pt x="1152794" y="2485818"/>
                  </a:lnTo>
                  <a:lnTo>
                    <a:pt x="1103376" y="2495804"/>
                  </a:lnTo>
                  <a:lnTo>
                    <a:pt x="1053903" y="2485818"/>
                  </a:lnTo>
                  <a:lnTo>
                    <a:pt x="1013539" y="2458592"/>
                  </a:lnTo>
                  <a:lnTo>
                    <a:pt x="986343" y="2418222"/>
                  </a:lnTo>
                  <a:lnTo>
                    <a:pt x="976376" y="2368804"/>
                  </a:lnTo>
                  <a:lnTo>
                    <a:pt x="986343" y="2319385"/>
                  </a:lnTo>
                  <a:lnTo>
                    <a:pt x="1013539" y="2279015"/>
                  </a:lnTo>
                  <a:lnTo>
                    <a:pt x="1053903" y="2251789"/>
                  </a:lnTo>
                  <a:lnTo>
                    <a:pt x="1103376" y="2241804"/>
                  </a:lnTo>
                  <a:lnTo>
                    <a:pt x="1152794" y="2251789"/>
                  </a:lnTo>
                  <a:lnTo>
                    <a:pt x="1193164" y="2279015"/>
                  </a:lnTo>
                  <a:lnTo>
                    <a:pt x="1220390" y="2319385"/>
                  </a:lnTo>
                  <a:lnTo>
                    <a:pt x="1230376" y="2368804"/>
                  </a:lnTo>
                  <a:close/>
                </a:path>
                <a:path w="3998595" h="2496185">
                  <a:moveTo>
                    <a:pt x="1412113" y="2182495"/>
                  </a:moveTo>
                  <a:lnTo>
                    <a:pt x="1407085" y="2226197"/>
                  </a:lnTo>
                  <a:lnTo>
                    <a:pt x="1392763" y="2266303"/>
                  </a:lnTo>
                  <a:lnTo>
                    <a:pt x="1370285" y="2301673"/>
                  </a:lnTo>
                  <a:lnTo>
                    <a:pt x="1340791" y="2331167"/>
                  </a:lnTo>
                  <a:lnTo>
                    <a:pt x="1305421" y="2353645"/>
                  </a:lnTo>
                  <a:lnTo>
                    <a:pt x="1265315" y="2367967"/>
                  </a:lnTo>
                  <a:lnTo>
                    <a:pt x="1221613" y="2372995"/>
                  </a:lnTo>
                  <a:lnTo>
                    <a:pt x="1177950" y="2367967"/>
                  </a:lnTo>
                  <a:lnTo>
                    <a:pt x="1137859" y="2353645"/>
                  </a:lnTo>
                  <a:lnTo>
                    <a:pt x="1102487" y="2331167"/>
                  </a:lnTo>
                  <a:lnTo>
                    <a:pt x="1072980" y="2301673"/>
                  </a:lnTo>
                  <a:lnTo>
                    <a:pt x="1050485" y="2266303"/>
                  </a:lnTo>
                  <a:lnTo>
                    <a:pt x="1036147" y="2226197"/>
                  </a:lnTo>
                  <a:lnTo>
                    <a:pt x="1031113" y="2182495"/>
                  </a:lnTo>
                  <a:lnTo>
                    <a:pt x="1036147" y="2138832"/>
                  </a:lnTo>
                  <a:lnTo>
                    <a:pt x="1050485" y="2098741"/>
                  </a:lnTo>
                  <a:lnTo>
                    <a:pt x="1072980" y="2063369"/>
                  </a:lnTo>
                  <a:lnTo>
                    <a:pt x="1102487" y="2033862"/>
                  </a:lnTo>
                  <a:lnTo>
                    <a:pt x="1137859" y="2011367"/>
                  </a:lnTo>
                  <a:lnTo>
                    <a:pt x="1177950" y="1997029"/>
                  </a:lnTo>
                  <a:lnTo>
                    <a:pt x="1221613" y="1991995"/>
                  </a:lnTo>
                  <a:lnTo>
                    <a:pt x="1265315" y="1997029"/>
                  </a:lnTo>
                  <a:lnTo>
                    <a:pt x="1305421" y="2011367"/>
                  </a:lnTo>
                  <a:lnTo>
                    <a:pt x="1340791" y="2033862"/>
                  </a:lnTo>
                  <a:lnTo>
                    <a:pt x="1370285" y="2063369"/>
                  </a:lnTo>
                  <a:lnTo>
                    <a:pt x="1392763" y="2098741"/>
                  </a:lnTo>
                  <a:lnTo>
                    <a:pt x="1407085" y="2138832"/>
                  </a:lnTo>
                  <a:lnTo>
                    <a:pt x="1412113" y="2182495"/>
                  </a:lnTo>
                  <a:close/>
                </a:path>
                <a:path w="3998595" h="2496185">
                  <a:moveTo>
                    <a:pt x="255523" y="1261364"/>
                  </a:moveTo>
                  <a:lnTo>
                    <a:pt x="202066" y="1261988"/>
                  </a:lnTo>
                  <a:lnTo>
                    <a:pt x="149211" y="1257980"/>
                  </a:lnTo>
                  <a:lnTo>
                    <a:pt x="97533" y="1249431"/>
                  </a:lnTo>
                  <a:lnTo>
                    <a:pt x="47605" y="1236431"/>
                  </a:lnTo>
                  <a:lnTo>
                    <a:pt x="0" y="1219073"/>
                  </a:lnTo>
                </a:path>
                <a:path w="3998595" h="2496185">
                  <a:moveTo>
                    <a:pt x="480948" y="1722882"/>
                  </a:moveTo>
                  <a:lnTo>
                    <a:pt x="453697" y="1729859"/>
                  </a:lnTo>
                  <a:lnTo>
                    <a:pt x="425910" y="1735550"/>
                  </a:lnTo>
                  <a:lnTo>
                    <a:pt x="397670" y="1739955"/>
                  </a:lnTo>
                  <a:lnTo>
                    <a:pt x="369062" y="1743075"/>
                  </a:lnTo>
                </a:path>
                <a:path w="3998595" h="2496185">
                  <a:moveTo>
                    <a:pt x="1444243" y="1944624"/>
                  </a:moveTo>
                  <a:lnTo>
                    <a:pt x="1424868" y="1922629"/>
                  </a:lnTo>
                  <a:lnTo>
                    <a:pt x="1407160" y="1899920"/>
                  </a:lnTo>
                  <a:lnTo>
                    <a:pt x="1391165" y="1876544"/>
                  </a:lnTo>
                  <a:lnTo>
                    <a:pt x="1376933" y="1852549"/>
                  </a:lnTo>
                </a:path>
                <a:path w="3998595" h="2496185">
                  <a:moveTo>
                    <a:pt x="2689860" y="1715008"/>
                  </a:moveTo>
                  <a:lnTo>
                    <a:pt x="2685958" y="1740644"/>
                  </a:lnTo>
                  <a:lnTo>
                    <a:pt x="2680176" y="1766077"/>
                  </a:lnTo>
                  <a:lnTo>
                    <a:pt x="2672536" y="1791249"/>
                  </a:lnTo>
                  <a:lnTo>
                    <a:pt x="2663063" y="1816100"/>
                  </a:lnTo>
                </a:path>
                <a:path w="3998595" h="2496185">
                  <a:moveTo>
                    <a:pt x="3224784" y="1090802"/>
                  </a:moveTo>
                  <a:lnTo>
                    <a:pt x="3278032" y="1111811"/>
                  </a:lnTo>
                  <a:lnTo>
                    <a:pt x="3327332" y="1136338"/>
                  </a:lnTo>
                  <a:lnTo>
                    <a:pt x="3372436" y="1164098"/>
                  </a:lnTo>
                  <a:lnTo>
                    <a:pt x="3413098" y="1194807"/>
                  </a:lnTo>
                  <a:lnTo>
                    <a:pt x="3449074" y="1228179"/>
                  </a:lnTo>
                  <a:lnTo>
                    <a:pt x="3480115" y="1263929"/>
                  </a:lnTo>
                  <a:lnTo>
                    <a:pt x="3505976" y="1301772"/>
                  </a:lnTo>
                  <a:lnTo>
                    <a:pt x="3526411" y="1341423"/>
                  </a:lnTo>
                  <a:lnTo>
                    <a:pt x="3541174" y="1382597"/>
                  </a:lnTo>
                  <a:lnTo>
                    <a:pt x="3550018" y="1425009"/>
                  </a:lnTo>
                  <a:lnTo>
                    <a:pt x="3552697" y="1468374"/>
                  </a:lnTo>
                </a:path>
                <a:path w="3998595" h="2496185">
                  <a:moveTo>
                    <a:pt x="3998341" y="688594"/>
                  </a:moveTo>
                  <a:lnTo>
                    <a:pt x="3970609" y="728346"/>
                  </a:lnTo>
                  <a:lnTo>
                    <a:pt x="3936793" y="765444"/>
                  </a:lnTo>
                  <a:lnTo>
                    <a:pt x="3897239" y="799518"/>
                  </a:lnTo>
                  <a:lnTo>
                    <a:pt x="3852291" y="830199"/>
                  </a:lnTo>
                </a:path>
                <a:path w="3998595" h="2496185">
                  <a:moveTo>
                    <a:pt x="3647947" y="163195"/>
                  </a:moveTo>
                  <a:lnTo>
                    <a:pt x="3651567" y="179814"/>
                  </a:lnTo>
                  <a:lnTo>
                    <a:pt x="3654043" y="196516"/>
                  </a:lnTo>
                  <a:lnTo>
                    <a:pt x="3655377" y="213290"/>
                  </a:lnTo>
                  <a:lnTo>
                    <a:pt x="3655567" y="230124"/>
                  </a:lnTo>
                </a:path>
                <a:path w="3998595" h="2496185">
                  <a:moveTo>
                    <a:pt x="2715260" y="85216"/>
                  </a:moveTo>
                  <a:lnTo>
                    <a:pt x="2730680" y="62489"/>
                  </a:lnTo>
                  <a:lnTo>
                    <a:pt x="2748327" y="40655"/>
                  </a:lnTo>
                  <a:lnTo>
                    <a:pt x="2768141" y="19798"/>
                  </a:lnTo>
                  <a:lnTo>
                    <a:pt x="2790063" y="0"/>
                  </a:lnTo>
                </a:path>
                <a:path w="3998595" h="2496185">
                  <a:moveTo>
                    <a:pt x="2015489" y="125857"/>
                  </a:moveTo>
                  <a:lnTo>
                    <a:pt x="2022127" y="106884"/>
                  </a:lnTo>
                  <a:lnTo>
                    <a:pt x="2030396" y="88280"/>
                  </a:lnTo>
                  <a:lnTo>
                    <a:pt x="2040260" y="70082"/>
                  </a:lnTo>
                  <a:lnTo>
                    <a:pt x="2051685" y="52324"/>
                  </a:lnTo>
                </a:path>
                <a:path w="3998595" h="2496185">
                  <a:moveTo>
                    <a:pt x="1194307" y="150875"/>
                  </a:moveTo>
                  <a:lnTo>
                    <a:pt x="1229324" y="166564"/>
                  </a:lnTo>
                  <a:lnTo>
                    <a:pt x="1262887" y="183705"/>
                  </a:lnTo>
                  <a:lnTo>
                    <a:pt x="1294927" y="202275"/>
                  </a:lnTo>
                  <a:lnTo>
                    <a:pt x="1325371" y="222250"/>
                  </a:lnTo>
                </a:path>
                <a:path w="3998595" h="2496185">
                  <a:moveTo>
                    <a:pt x="198373" y="711581"/>
                  </a:moveTo>
                  <a:lnTo>
                    <a:pt x="191087" y="693084"/>
                  </a:lnTo>
                  <a:lnTo>
                    <a:pt x="184848" y="674385"/>
                  </a:lnTo>
                  <a:lnTo>
                    <a:pt x="179657" y="655520"/>
                  </a:lnTo>
                  <a:lnTo>
                    <a:pt x="175513" y="6365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89905" y="869696"/>
            <a:ext cx="24447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2222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Bạn</a:t>
            </a:r>
            <a:r>
              <a:rPr spc="-15" dirty="0"/>
              <a:t> </a:t>
            </a:r>
            <a:r>
              <a:rPr dirty="0"/>
              <a:t>nhỏ</a:t>
            </a:r>
            <a:r>
              <a:rPr spc="-40" dirty="0"/>
              <a:t> </a:t>
            </a:r>
            <a:r>
              <a:rPr spc="-5" dirty="0"/>
              <a:t>đã thấy </a:t>
            </a:r>
            <a:r>
              <a:rPr spc="-655" dirty="0"/>
              <a:t> </a:t>
            </a:r>
            <a:r>
              <a:rPr dirty="0"/>
              <a:t>điều</a:t>
            </a:r>
            <a:r>
              <a:rPr spc="-15" dirty="0"/>
              <a:t> gì</a:t>
            </a:r>
            <a:r>
              <a:rPr spc="-5" dirty="0"/>
              <a:t> </a:t>
            </a:r>
            <a:r>
              <a:rPr spc="-10" dirty="0"/>
              <a:t>khi</a:t>
            </a:r>
            <a:r>
              <a:rPr spc="-5" dirty="0"/>
              <a:t> </a:t>
            </a:r>
            <a:r>
              <a:rPr spc="-10" dirty="0"/>
              <a:t>đến</a:t>
            </a:r>
          </a:p>
          <a:p>
            <a:pPr marL="12700" marR="5080" algn="ctr">
              <a:lnSpc>
                <a:spcPct val="100000"/>
              </a:lnSpc>
            </a:pPr>
            <a:r>
              <a:rPr dirty="0"/>
              <a:t>nhà</a:t>
            </a:r>
            <a:r>
              <a:rPr spc="-25" dirty="0"/>
              <a:t> </a:t>
            </a:r>
            <a:r>
              <a:rPr spc="-5" dirty="0"/>
              <a:t>bà?</a:t>
            </a:r>
            <a:r>
              <a:rPr spc="-35" dirty="0"/>
              <a:t> </a:t>
            </a:r>
            <a:r>
              <a:rPr dirty="0"/>
              <a:t>Câu</a:t>
            </a:r>
            <a:r>
              <a:rPr spc="-30" dirty="0"/>
              <a:t> </a:t>
            </a:r>
            <a:r>
              <a:rPr dirty="0"/>
              <a:t>thơ </a:t>
            </a:r>
            <a:r>
              <a:rPr spc="-655" dirty="0"/>
              <a:t> </a:t>
            </a:r>
            <a:r>
              <a:rPr dirty="0"/>
              <a:t>nào nói lên điều </a:t>
            </a:r>
            <a:r>
              <a:rPr spc="5" dirty="0"/>
              <a:t> </a:t>
            </a:r>
            <a:r>
              <a:rPr dirty="0"/>
              <a:t>đó?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5134407" y="2349500"/>
            <a:ext cx="4010025" cy="4164965"/>
            <a:chOff x="5134407" y="2349500"/>
            <a:chExt cx="4010025" cy="4164965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750" y="2349500"/>
              <a:ext cx="1619248" cy="257175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40757" y="4578735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2430719" y="1746347"/>
                  </a:moveTo>
                  <a:lnTo>
                    <a:pt x="1447113" y="1746347"/>
                  </a:lnTo>
                  <a:lnTo>
                    <a:pt x="1481978" y="1778975"/>
                  </a:lnTo>
                  <a:lnTo>
                    <a:pt x="1521037" y="1808879"/>
                  </a:lnTo>
                  <a:lnTo>
                    <a:pt x="1563959" y="1835887"/>
                  </a:lnTo>
                  <a:lnTo>
                    <a:pt x="1610414" y="1859824"/>
                  </a:lnTo>
                  <a:lnTo>
                    <a:pt x="1660070" y="1880517"/>
                  </a:lnTo>
                  <a:lnTo>
                    <a:pt x="1712596" y="1897791"/>
                  </a:lnTo>
                  <a:lnTo>
                    <a:pt x="1767661" y="1911473"/>
                  </a:lnTo>
                  <a:lnTo>
                    <a:pt x="1819914" y="1920716"/>
                  </a:lnTo>
                  <a:lnTo>
                    <a:pt x="1872230" y="1926560"/>
                  </a:lnTo>
                  <a:lnTo>
                    <a:pt x="1924351" y="1929102"/>
                  </a:lnTo>
                  <a:lnTo>
                    <a:pt x="1976014" y="1928440"/>
                  </a:lnTo>
                  <a:lnTo>
                    <a:pt x="2026961" y="1924669"/>
                  </a:lnTo>
                  <a:lnTo>
                    <a:pt x="2076930" y="1917887"/>
                  </a:lnTo>
                  <a:lnTo>
                    <a:pt x="2125661" y="1908192"/>
                  </a:lnTo>
                  <a:lnTo>
                    <a:pt x="2172894" y="1895678"/>
                  </a:lnTo>
                  <a:lnTo>
                    <a:pt x="2218368" y="1880445"/>
                  </a:lnTo>
                  <a:lnTo>
                    <a:pt x="2261824" y="1862588"/>
                  </a:lnTo>
                  <a:lnTo>
                    <a:pt x="2303000" y="1842205"/>
                  </a:lnTo>
                  <a:lnTo>
                    <a:pt x="2341636" y="1819392"/>
                  </a:lnTo>
                  <a:lnTo>
                    <a:pt x="2377471" y="1794247"/>
                  </a:lnTo>
                  <a:lnTo>
                    <a:pt x="2410246" y="1766866"/>
                  </a:lnTo>
                  <a:lnTo>
                    <a:pt x="2430719" y="1746347"/>
                  </a:lnTo>
                  <a:close/>
                </a:path>
                <a:path w="3790950" h="1929129">
                  <a:moveTo>
                    <a:pt x="3146843" y="1576942"/>
                  </a:moveTo>
                  <a:lnTo>
                    <a:pt x="511504" y="1576942"/>
                  </a:lnTo>
                  <a:lnTo>
                    <a:pt x="513790" y="1579787"/>
                  </a:lnTo>
                  <a:lnTo>
                    <a:pt x="547604" y="1616224"/>
                  </a:lnTo>
                  <a:lnTo>
                    <a:pt x="579422" y="1644935"/>
                  </a:lnTo>
                  <a:lnTo>
                    <a:pt x="613863" y="1671524"/>
                  </a:lnTo>
                  <a:lnTo>
                    <a:pt x="650721" y="1695955"/>
                  </a:lnTo>
                  <a:lnTo>
                    <a:pt x="689789" y="1718191"/>
                  </a:lnTo>
                  <a:lnTo>
                    <a:pt x="730861" y="1738197"/>
                  </a:lnTo>
                  <a:lnTo>
                    <a:pt x="773731" y="1755938"/>
                  </a:lnTo>
                  <a:lnTo>
                    <a:pt x="818193" y="1771377"/>
                  </a:lnTo>
                  <a:lnTo>
                    <a:pt x="864039" y="1784478"/>
                  </a:lnTo>
                  <a:lnTo>
                    <a:pt x="911064" y="1795207"/>
                  </a:lnTo>
                  <a:lnTo>
                    <a:pt x="959061" y="1803526"/>
                  </a:lnTo>
                  <a:lnTo>
                    <a:pt x="1007825" y="1809400"/>
                  </a:lnTo>
                  <a:lnTo>
                    <a:pt x="1057148" y="1812794"/>
                  </a:lnTo>
                  <a:lnTo>
                    <a:pt x="1106824" y="1813672"/>
                  </a:lnTo>
                  <a:lnTo>
                    <a:pt x="1156647" y="1811997"/>
                  </a:lnTo>
                  <a:lnTo>
                    <a:pt x="1206411" y="1807734"/>
                  </a:lnTo>
                  <a:lnTo>
                    <a:pt x="1255908" y="1800848"/>
                  </a:lnTo>
                  <a:lnTo>
                    <a:pt x="1304934" y="1791301"/>
                  </a:lnTo>
                  <a:lnTo>
                    <a:pt x="1353281" y="1779060"/>
                  </a:lnTo>
                  <a:lnTo>
                    <a:pt x="1400743" y="1764087"/>
                  </a:lnTo>
                  <a:lnTo>
                    <a:pt x="1447113" y="1746347"/>
                  </a:lnTo>
                  <a:lnTo>
                    <a:pt x="2430719" y="1746347"/>
                  </a:lnTo>
                  <a:lnTo>
                    <a:pt x="2439700" y="1737346"/>
                  </a:lnTo>
                  <a:lnTo>
                    <a:pt x="2465573" y="1705784"/>
                  </a:lnTo>
                  <a:lnTo>
                    <a:pt x="2487603" y="1672278"/>
                  </a:lnTo>
                  <a:lnTo>
                    <a:pt x="2505531" y="1636924"/>
                  </a:lnTo>
                  <a:lnTo>
                    <a:pt x="3041480" y="1636924"/>
                  </a:lnTo>
                  <a:lnTo>
                    <a:pt x="3070151" y="1624100"/>
                  </a:lnTo>
                  <a:lnTo>
                    <a:pt x="3110674" y="1601603"/>
                  </a:lnTo>
                  <a:lnTo>
                    <a:pt x="3146843" y="1576942"/>
                  </a:lnTo>
                  <a:close/>
                </a:path>
                <a:path w="3790950" h="1929129">
                  <a:moveTo>
                    <a:pt x="3041480" y="1636924"/>
                  </a:moveTo>
                  <a:lnTo>
                    <a:pt x="2505531" y="1636924"/>
                  </a:lnTo>
                  <a:lnTo>
                    <a:pt x="2554476" y="1655592"/>
                  </a:lnTo>
                  <a:lnTo>
                    <a:pt x="2605884" y="1670352"/>
                  </a:lnTo>
                  <a:lnTo>
                    <a:pt x="2659260" y="1681105"/>
                  </a:lnTo>
                  <a:lnTo>
                    <a:pt x="2714112" y="1687754"/>
                  </a:lnTo>
                  <a:lnTo>
                    <a:pt x="2769945" y="1690200"/>
                  </a:lnTo>
                  <a:lnTo>
                    <a:pt x="2825216" y="1688448"/>
                  </a:lnTo>
                  <a:lnTo>
                    <a:pt x="2878808" y="1682706"/>
                  </a:lnTo>
                  <a:lnTo>
                    <a:pt x="2930408" y="1673188"/>
                  </a:lnTo>
                  <a:lnTo>
                    <a:pt x="2979707" y="1660106"/>
                  </a:lnTo>
                  <a:lnTo>
                    <a:pt x="3026391" y="1643672"/>
                  </a:lnTo>
                  <a:lnTo>
                    <a:pt x="3041480" y="1636924"/>
                  </a:lnTo>
                  <a:close/>
                </a:path>
                <a:path w="3790950" h="1929129">
                  <a:moveTo>
                    <a:pt x="949716" y="169451"/>
                  </a:moveTo>
                  <a:lnTo>
                    <a:pt x="900491" y="169785"/>
                  </a:lnTo>
                  <a:lnTo>
                    <a:pt x="851229" y="172970"/>
                  </a:lnTo>
                  <a:lnTo>
                    <a:pt x="795121" y="180167"/>
                  </a:lnTo>
                  <a:lnTo>
                    <a:pt x="741236" y="190828"/>
                  </a:lnTo>
                  <a:lnTo>
                    <a:pt x="689789" y="204760"/>
                  </a:lnTo>
                  <a:lnTo>
                    <a:pt x="640992" y="221768"/>
                  </a:lnTo>
                  <a:lnTo>
                    <a:pt x="595057" y="241660"/>
                  </a:lnTo>
                  <a:lnTo>
                    <a:pt x="552197" y="264242"/>
                  </a:lnTo>
                  <a:lnTo>
                    <a:pt x="512624" y="289320"/>
                  </a:lnTo>
                  <a:lnTo>
                    <a:pt x="476552" y="316702"/>
                  </a:lnTo>
                  <a:lnTo>
                    <a:pt x="444192" y="346193"/>
                  </a:lnTo>
                  <a:lnTo>
                    <a:pt x="415759" y="377601"/>
                  </a:lnTo>
                  <a:lnTo>
                    <a:pt x="391463" y="410732"/>
                  </a:lnTo>
                  <a:lnTo>
                    <a:pt x="371518" y="445392"/>
                  </a:lnTo>
                  <a:lnTo>
                    <a:pt x="356137" y="481389"/>
                  </a:lnTo>
                  <a:lnTo>
                    <a:pt x="345532" y="518528"/>
                  </a:lnTo>
                  <a:lnTo>
                    <a:pt x="339915" y="556617"/>
                  </a:lnTo>
                  <a:lnTo>
                    <a:pt x="339500" y="595461"/>
                  </a:lnTo>
                  <a:lnTo>
                    <a:pt x="344499" y="634869"/>
                  </a:lnTo>
                  <a:lnTo>
                    <a:pt x="341324" y="640838"/>
                  </a:lnTo>
                  <a:lnTo>
                    <a:pt x="290515" y="646961"/>
                  </a:lnTo>
                  <a:lnTo>
                    <a:pt x="241887" y="657653"/>
                  </a:lnTo>
                  <a:lnTo>
                    <a:pt x="196020" y="672658"/>
                  </a:lnTo>
                  <a:lnTo>
                    <a:pt x="153495" y="691725"/>
                  </a:lnTo>
                  <a:lnTo>
                    <a:pt x="114890" y="714599"/>
                  </a:lnTo>
                  <a:lnTo>
                    <a:pt x="80787" y="741028"/>
                  </a:lnTo>
                  <a:lnTo>
                    <a:pt x="51764" y="770759"/>
                  </a:lnTo>
                  <a:lnTo>
                    <a:pt x="26917" y="806059"/>
                  </a:lnTo>
                  <a:lnTo>
                    <a:pt x="10147" y="842588"/>
                  </a:lnTo>
                  <a:lnTo>
                    <a:pt x="1245" y="879785"/>
                  </a:lnTo>
                  <a:lnTo>
                    <a:pt x="0" y="917088"/>
                  </a:lnTo>
                  <a:lnTo>
                    <a:pt x="6201" y="953934"/>
                  </a:lnTo>
                  <a:lnTo>
                    <a:pt x="19640" y="989762"/>
                  </a:lnTo>
                  <a:lnTo>
                    <a:pt x="40106" y="1024009"/>
                  </a:lnTo>
                  <a:lnTo>
                    <a:pt x="67388" y="1056114"/>
                  </a:lnTo>
                  <a:lnTo>
                    <a:pt x="101277" y="1085514"/>
                  </a:lnTo>
                  <a:lnTo>
                    <a:pt x="141563" y="1111648"/>
                  </a:lnTo>
                  <a:lnTo>
                    <a:pt x="188035" y="1133953"/>
                  </a:lnTo>
                  <a:lnTo>
                    <a:pt x="146765" y="1170328"/>
                  </a:lnTo>
                  <a:lnTo>
                    <a:pt x="115615" y="1210640"/>
                  </a:lnTo>
                  <a:lnTo>
                    <a:pt x="95041" y="1253901"/>
                  </a:lnTo>
                  <a:lnTo>
                    <a:pt x="85501" y="1299124"/>
                  </a:lnTo>
                  <a:lnTo>
                    <a:pt x="87451" y="1345319"/>
                  </a:lnTo>
                  <a:lnTo>
                    <a:pt x="98158" y="1383764"/>
                  </a:lnTo>
                  <a:lnTo>
                    <a:pt x="116402" y="1419807"/>
                  </a:lnTo>
                  <a:lnTo>
                    <a:pt x="141526" y="1453089"/>
                  </a:lnTo>
                  <a:lnTo>
                    <a:pt x="172876" y="1483251"/>
                  </a:lnTo>
                  <a:lnTo>
                    <a:pt x="209794" y="1509936"/>
                  </a:lnTo>
                  <a:lnTo>
                    <a:pt x="251624" y="1532784"/>
                  </a:lnTo>
                  <a:lnTo>
                    <a:pt x="297712" y="1551438"/>
                  </a:lnTo>
                  <a:lnTo>
                    <a:pt x="347399" y="1565539"/>
                  </a:lnTo>
                  <a:lnTo>
                    <a:pt x="400031" y="1574729"/>
                  </a:lnTo>
                  <a:lnTo>
                    <a:pt x="454952" y="1578650"/>
                  </a:lnTo>
                  <a:lnTo>
                    <a:pt x="511504" y="1576942"/>
                  </a:lnTo>
                  <a:lnTo>
                    <a:pt x="3146843" y="1576942"/>
                  </a:lnTo>
                  <a:lnTo>
                    <a:pt x="3180767" y="1548679"/>
                  </a:lnTo>
                  <a:lnTo>
                    <a:pt x="3209713" y="1518678"/>
                  </a:lnTo>
                  <a:lnTo>
                    <a:pt x="3234178" y="1486601"/>
                  </a:lnTo>
                  <a:lnTo>
                    <a:pt x="3253850" y="1452662"/>
                  </a:lnTo>
                  <a:lnTo>
                    <a:pt x="3268417" y="1417071"/>
                  </a:lnTo>
                  <a:lnTo>
                    <a:pt x="3277569" y="1380043"/>
                  </a:lnTo>
                  <a:lnTo>
                    <a:pt x="3280993" y="1341789"/>
                  </a:lnTo>
                  <a:lnTo>
                    <a:pt x="3331041" y="1335300"/>
                  </a:lnTo>
                  <a:lnTo>
                    <a:pt x="3379922" y="1325904"/>
                  </a:lnTo>
                  <a:lnTo>
                    <a:pt x="3427377" y="1313676"/>
                  </a:lnTo>
                  <a:lnTo>
                    <a:pt x="3473149" y="1298690"/>
                  </a:lnTo>
                  <a:lnTo>
                    <a:pt x="3516981" y="1281024"/>
                  </a:lnTo>
                  <a:lnTo>
                    <a:pt x="3558615" y="1260750"/>
                  </a:lnTo>
                  <a:lnTo>
                    <a:pt x="3604899" y="1233425"/>
                  </a:lnTo>
                  <a:lnTo>
                    <a:pt x="3646178" y="1203581"/>
                  </a:lnTo>
                  <a:lnTo>
                    <a:pt x="3682397" y="1171505"/>
                  </a:lnTo>
                  <a:lnTo>
                    <a:pt x="3713502" y="1137489"/>
                  </a:lnTo>
                  <a:lnTo>
                    <a:pt x="3739437" y="1101823"/>
                  </a:lnTo>
                  <a:lnTo>
                    <a:pt x="3760147" y="1064797"/>
                  </a:lnTo>
                  <a:lnTo>
                    <a:pt x="3775578" y="1026700"/>
                  </a:lnTo>
                  <a:lnTo>
                    <a:pt x="3785675" y="987822"/>
                  </a:lnTo>
                  <a:lnTo>
                    <a:pt x="3790383" y="948454"/>
                  </a:lnTo>
                  <a:lnTo>
                    <a:pt x="3789647" y="908886"/>
                  </a:lnTo>
                  <a:lnTo>
                    <a:pt x="3783413" y="869408"/>
                  </a:lnTo>
                  <a:lnTo>
                    <a:pt x="3771624" y="830309"/>
                  </a:lnTo>
                  <a:lnTo>
                    <a:pt x="3754227" y="791879"/>
                  </a:lnTo>
                  <a:lnTo>
                    <a:pt x="3731166" y="754410"/>
                  </a:lnTo>
                  <a:lnTo>
                    <a:pt x="3702388" y="718190"/>
                  </a:lnTo>
                  <a:lnTo>
                    <a:pt x="3667835" y="683510"/>
                  </a:lnTo>
                  <a:lnTo>
                    <a:pt x="3673975" y="673056"/>
                  </a:lnTo>
                  <a:lnTo>
                    <a:pt x="3701188" y="600884"/>
                  </a:lnTo>
                  <a:lnTo>
                    <a:pt x="3705760" y="561106"/>
                  </a:lnTo>
                  <a:lnTo>
                    <a:pt x="3703322" y="521878"/>
                  </a:lnTo>
                  <a:lnTo>
                    <a:pt x="3694181" y="483574"/>
                  </a:lnTo>
                  <a:lnTo>
                    <a:pt x="3678646" y="446569"/>
                  </a:lnTo>
                  <a:lnTo>
                    <a:pt x="3657022" y="411237"/>
                  </a:lnTo>
                  <a:lnTo>
                    <a:pt x="3629617" y="377951"/>
                  </a:lnTo>
                  <a:lnTo>
                    <a:pt x="3596739" y="347087"/>
                  </a:lnTo>
                  <a:lnTo>
                    <a:pt x="3558695" y="319019"/>
                  </a:lnTo>
                  <a:lnTo>
                    <a:pt x="3515792" y="294120"/>
                  </a:lnTo>
                  <a:lnTo>
                    <a:pt x="3468338" y="272765"/>
                  </a:lnTo>
                  <a:lnTo>
                    <a:pt x="3416639" y="255329"/>
                  </a:lnTo>
                  <a:lnTo>
                    <a:pt x="3361003" y="242185"/>
                  </a:lnTo>
                  <a:lnTo>
                    <a:pt x="3354944" y="225548"/>
                  </a:lnTo>
                  <a:lnTo>
                    <a:pt x="1230197" y="225548"/>
                  </a:lnTo>
                  <a:lnTo>
                    <a:pt x="1186478" y="209438"/>
                  </a:lnTo>
                  <a:lnTo>
                    <a:pt x="1141212" y="195990"/>
                  </a:lnTo>
                  <a:lnTo>
                    <a:pt x="1094651" y="185237"/>
                  </a:lnTo>
                  <a:lnTo>
                    <a:pt x="1047047" y="177208"/>
                  </a:lnTo>
                  <a:lnTo>
                    <a:pt x="998652" y="171936"/>
                  </a:lnTo>
                  <a:lnTo>
                    <a:pt x="949716" y="169451"/>
                  </a:lnTo>
                  <a:close/>
                </a:path>
                <a:path w="3790950" h="1929129">
                  <a:moveTo>
                    <a:pt x="1658467" y="53372"/>
                  </a:moveTo>
                  <a:lnTo>
                    <a:pt x="1606861" y="54203"/>
                  </a:lnTo>
                  <a:lnTo>
                    <a:pt x="1555942" y="58944"/>
                  </a:lnTo>
                  <a:lnTo>
                    <a:pt x="1506184" y="67496"/>
                  </a:lnTo>
                  <a:lnTo>
                    <a:pt x="1458061" y="79757"/>
                  </a:lnTo>
                  <a:lnTo>
                    <a:pt x="1412046" y="95625"/>
                  </a:lnTo>
                  <a:lnTo>
                    <a:pt x="1368615" y="115001"/>
                  </a:lnTo>
                  <a:lnTo>
                    <a:pt x="1328240" y="137781"/>
                  </a:lnTo>
                  <a:lnTo>
                    <a:pt x="1291396" y="163867"/>
                  </a:lnTo>
                  <a:lnTo>
                    <a:pt x="1258557" y="193156"/>
                  </a:lnTo>
                  <a:lnTo>
                    <a:pt x="1230197" y="225548"/>
                  </a:lnTo>
                  <a:lnTo>
                    <a:pt x="3354944" y="225548"/>
                  </a:lnTo>
                  <a:lnTo>
                    <a:pt x="3346626" y="202706"/>
                  </a:lnTo>
                  <a:lnTo>
                    <a:pt x="3324653" y="165227"/>
                  </a:lnTo>
                  <a:lnTo>
                    <a:pt x="3309090" y="146554"/>
                  </a:lnTo>
                  <a:lnTo>
                    <a:pt x="1970861" y="146554"/>
                  </a:lnTo>
                  <a:lnTo>
                    <a:pt x="1945948" y="130704"/>
                  </a:lnTo>
                  <a:lnTo>
                    <a:pt x="1891548" y="102959"/>
                  </a:lnTo>
                  <a:lnTo>
                    <a:pt x="1812664" y="75357"/>
                  </a:lnTo>
                  <a:lnTo>
                    <a:pt x="1761842" y="63848"/>
                  </a:lnTo>
                  <a:lnTo>
                    <a:pt x="1710285" y="56553"/>
                  </a:lnTo>
                  <a:lnTo>
                    <a:pt x="1658467" y="53372"/>
                  </a:lnTo>
                  <a:close/>
                </a:path>
                <a:path w="3790950" h="1929129">
                  <a:moveTo>
                    <a:pt x="2337264" y="0"/>
                  </a:moveTo>
                  <a:lnTo>
                    <a:pt x="2287844" y="90"/>
                  </a:lnTo>
                  <a:lnTo>
                    <a:pt x="2239177" y="4559"/>
                  </a:lnTo>
                  <a:lnTo>
                    <a:pt x="2191873" y="13267"/>
                  </a:lnTo>
                  <a:lnTo>
                    <a:pt x="2146543" y="26070"/>
                  </a:lnTo>
                  <a:lnTo>
                    <a:pt x="2103797" y="42827"/>
                  </a:lnTo>
                  <a:lnTo>
                    <a:pt x="2064246" y="63396"/>
                  </a:lnTo>
                  <a:lnTo>
                    <a:pt x="2028499" y="87635"/>
                  </a:lnTo>
                  <a:lnTo>
                    <a:pt x="1997168" y="115401"/>
                  </a:lnTo>
                  <a:lnTo>
                    <a:pt x="1970861" y="146554"/>
                  </a:lnTo>
                  <a:lnTo>
                    <a:pt x="3309090" y="146554"/>
                  </a:lnTo>
                  <a:lnTo>
                    <a:pt x="3295505" y="130253"/>
                  </a:lnTo>
                  <a:lnTo>
                    <a:pt x="3266025" y="104009"/>
                  </a:lnTo>
                  <a:lnTo>
                    <a:pt x="2617418" y="104009"/>
                  </a:lnTo>
                  <a:lnTo>
                    <a:pt x="2588972" y="80988"/>
                  </a:lnTo>
                  <a:lnTo>
                    <a:pt x="2521889" y="42519"/>
                  </a:lnTo>
                  <a:lnTo>
                    <a:pt x="2483941" y="27428"/>
                  </a:lnTo>
                  <a:lnTo>
                    <a:pt x="2435923" y="13526"/>
                  </a:lnTo>
                  <a:lnTo>
                    <a:pt x="2386828" y="4431"/>
                  </a:lnTo>
                  <a:lnTo>
                    <a:pt x="2337264" y="0"/>
                  </a:lnTo>
                  <a:close/>
                </a:path>
                <a:path w="3790950" h="1929129">
                  <a:moveTo>
                    <a:pt x="2932256" y="48"/>
                  </a:moveTo>
                  <a:lnTo>
                    <a:pt x="2882171" y="2897"/>
                  </a:lnTo>
                  <a:lnTo>
                    <a:pt x="2832851" y="9799"/>
                  </a:lnTo>
                  <a:lnTo>
                    <a:pt x="2784860" y="20724"/>
                  </a:lnTo>
                  <a:lnTo>
                    <a:pt x="2738758" y="35638"/>
                  </a:lnTo>
                  <a:lnTo>
                    <a:pt x="2695110" y="54512"/>
                  </a:lnTo>
                  <a:lnTo>
                    <a:pt x="2654476" y="77312"/>
                  </a:lnTo>
                  <a:lnTo>
                    <a:pt x="2617418" y="104009"/>
                  </a:lnTo>
                  <a:lnTo>
                    <a:pt x="3266025" y="104009"/>
                  </a:lnTo>
                  <a:lnTo>
                    <a:pt x="3217366" y="69846"/>
                  </a:lnTo>
                  <a:lnTo>
                    <a:pt x="3174493" y="47711"/>
                  </a:lnTo>
                  <a:lnTo>
                    <a:pt x="3129012" y="29819"/>
                  </a:lnTo>
                  <a:lnTo>
                    <a:pt x="3081485" y="16138"/>
                  </a:lnTo>
                  <a:lnTo>
                    <a:pt x="3032476" y="6637"/>
                  </a:lnTo>
                  <a:lnTo>
                    <a:pt x="2982545" y="1284"/>
                  </a:lnTo>
                  <a:lnTo>
                    <a:pt x="2932256" y="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6252" y="4296791"/>
              <a:ext cx="221742" cy="2332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82610" y="4416679"/>
              <a:ext cx="321945" cy="321945"/>
            </a:xfrm>
            <a:custGeom>
              <a:avLst/>
              <a:gdLst/>
              <a:ahLst/>
              <a:cxnLst/>
              <a:rect l="l" t="t" r="r" b="b"/>
              <a:pathLst>
                <a:path w="321945" h="321945">
                  <a:moveTo>
                    <a:pt x="160782" y="0"/>
                  </a:moveTo>
                  <a:lnTo>
                    <a:pt x="109971" y="8199"/>
                  </a:lnTo>
                  <a:lnTo>
                    <a:pt x="65836" y="31028"/>
                  </a:lnTo>
                  <a:lnTo>
                    <a:pt x="31028" y="65836"/>
                  </a:lnTo>
                  <a:lnTo>
                    <a:pt x="8199" y="109971"/>
                  </a:lnTo>
                  <a:lnTo>
                    <a:pt x="0" y="160782"/>
                  </a:lnTo>
                  <a:lnTo>
                    <a:pt x="8199" y="211592"/>
                  </a:lnTo>
                  <a:lnTo>
                    <a:pt x="31028" y="255727"/>
                  </a:lnTo>
                  <a:lnTo>
                    <a:pt x="65836" y="290535"/>
                  </a:lnTo>
                  <a:lnTo>
                    <a:pt x="109971" y="313364"/>
                  </a:lnTo>
                  <a:lnTo>
                    <a:pt x="160782" y="321564"/>
                  </a:lnTo>
                  <a:lnTo>
                    <a:pt x="211592" y="313364"/>
                  </a:lnTo>
                  <a:lnTo>
                    <a:pt x="255727" y="290535"/>
                  </a:lnTo>
                  <a:lnTo>
                    <a:pt x="290535" y="255727"/>
                  </a:lnTo>
                  <a:lnTo>
                    <a:pt x="313364" y="211592"/>
                  </a:lnTo>
                  <a:lnTo>
                    <a:pt x="321564" y="160782"/>
                  </a:lnTo>
                  <a:lnTo>
                    <a:pt x="313364" y="109971"/>
                  </a:lnTo>
                  <a:lnTo>
                    <a:pt x="290535" y="65836"/>
                  </a:lnTo>
                  <a:lnTo>
                    <a:pt x="255727" y="31028"/>
                  </a:lnTo>
                  <a:lnTo>
                    <a:pt x="211592" y="8199"/>
                  </a:lnTo>
                  <a:lnTo>
                    <a:pt x="16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40757" y="4578735"/>
              <a:ext cx="3790950" cy="1929130"/>
            </a:xfrm>
            <a:custGeom>
              <a:avLst/>
              <a:gdLst/>
              <a:ahLst/>
              <a:cxnLst/>
              <a:rect l="l" t="t" r="r" b="b"/>
              <a:pathLst>
                <a:path w="3790950" h="1929129">
                  <a:moveTo>
                    <a:pt x="344499" y="634869"/>
                  </a:moveTo>
                  <a:lnTo>
                    <a:pt x="339500" y="595461"/>
                  </a:lnTo>
                  <a:lnTo>
                    <a:pt x="339915" y="556617"/>
                  </a:lnTo>
                  <a:lnTo>
                    <a:pt x="345532" y="518528"/>
                  </a:lnTo>
                  <a:lnTo>
                    <a:pt x="356137" y="481389"/>
                  </a:lnTo>
                  <a:lnTo>
                    <a:pt x="371518" y="445392"/>
                  </a:lnTo>
                  <a:lnTo>
                    <a:pt x="391463" y="410732"/>
                  </a:lnTo>
                  <a:lnTo>
                    <a:pt x="415759" y="377601"/>
                  </a:lnTo>
                  <a:lnTo>
                    <a:pt x="444192" y="346193"/>
                  </a:lnTo>
                  <a:lnTo>
                    <a:pt x="476552" y="316702"/>
                  </a:lnTo>
                  <a:lnTo>
                    <a:pt x="512624" y="289320"/>
                  </a:lnTo>
                  <a:lnTo>
                    <a:pt x="552197" y="264242"/>
                  </a:lnTo>
                  <a:lnTo>
                    <a:pt x="595057" y="241660"/>
                  </a:lnTo>
                  <a:lnTo>
                    <a:pt x="640992" y="221768"/>
                  </a:lnTo>
                  <a:lnTo>
                    <a:pt x="689789" y="204760"/>
                  </a:lnTo>
                  <a:lnTo>
                    <a:pt x="741236" y="190828"/>
                  </a:lnTo>
                  <a:lnTo>
                    <a:pt x="795121" y="180167"/>
                  </a:lnTo>
                  <a:lnTo>
                    <a:pt x="851229" y="172970"/>
                  </a:lnTo>
                  <a:lnTo>
                    <a:pt x="900491" y="169785"/>
                  </a:lnTo>
                  <a:lnTo>
                    <a:pt x="949716" y="169451"/>
                  </a:lnTo>
                  <a:lnTo>
                    <a:pt x="998652" y="171936"/>
                  </a:lnTo>
                  <a:lnTo>
                    <a:pt x="1047047" y="177208"/>
                  </a:lnTo>
                  <a:lnTo>
                    <a:pt x="1094651" y="185237"/>
                  </a:lnTo>
                  <a:lnTo>
                    <a:pt x="1141212" y="195990"/>
                  </a:lnTo>
                  <a:lnTo>
                    <a:pt x="1186478" y="209438"/>
                  </a:lnTo>
                  <a:lnTo>
                    <a:pt x="1230197" y="225548"/>
                  </a:lnTo>
                  <a:lnTo>
                    <a:pt x="1258557" y="193156"/>
                  </a:lnTo>
                  <a:lnTo>
                    <a:pt x="1291396" y="163867"/>
                  </a:lnTo>
                  <a:lnTo>
                    <a:pt x="1328240" y="137781"/>
                  </a:lnTo>
                  <a:lnTo>
                    <a:pt x="1368615" y="115001"/>
                  </a:lnTo>
                  <a:lnTo>
                    <a:pt x="1412046" y="95625"/>
                  </a:lnTo>
                  <a:lnTo>
                    <a:pt x="1458061" y="79757"/>
                  </a:lnTo>
                  <a:lnTo>
                    <a:pt x="1506184" y="67496"/>
                  </a:lnTo>
                  <a:lnTo>
                    <a:pt x="1555942" y="58944"/>
                  </a:lnTo>
                  <a:lnTo>
                    <a:pt x="1606861" y="54203"/>
                  </a:lnTo>
                  <a:lnTo>
                    <a:pt x="1658467" y="53372"/>
                  </a:lnTo>
                  <a:lnTo>
                    <a:pt x="1710285" y="56553"/>
                  </a:lnTo>
                  <a:lnTo>
                    <a:pt x="1761842" y="63848"/>
                  </a:lnTo>
                  <a:lnTo>
                    <a:pt x="1812664" y="75357"/>
                  </a:lnTo>
                  <a:lnTo>
                    <a:pt x="1862276" y="91182"/>
                  </a:lnTo>
                  <a:lnTo>
                    <a:pt x="1919474" y="116153"/>
                  </a:lnTo>
                  <a:lnTo>
                    <a:pt x="1970861" y="146554"/>
                  </a:lnTo>
                  <a:lnTo>
                    <a:pt x="1997168" y="115401"/>
                  </a:lnTo>
                  <a:lnTo>
                    <a:pt x="2028499" y="87635"/>
                  </a:lnTo>
                  <a:lnTo>
                    <a:pt x="2064246" y="63396"/>
                  </a:lnTo>
                  <a:lnTo>
                    <a:pt x="2103797" y="42827"/>
                  </a:lnTo>
                  <a:lnTo>
                    <a:pt x="2146543" y="26070"/>
                  </a:lnTo>
                  <a:lnTo>
                    <a:pt x="2191873" y="13267"/>
                  </a:lnTo>
                  <a:lnTo>
                    <a:pt x="2239177" y="4559"/>
                  </a:lnTo>
                  <a:lnTo>
                    <a:pt x="2287844" y="90"/>
                  </a:lnTo>
                  <a:lnTo>
                    <a:pt x="2337264" y="0"/>
                  </a:lnTo>
                  <a:lnTo>
                    <a:pt x="2386828" y="4431"/>
                  </a:lnTo>
                  <a:lnTo>
                    <a:pt x="2435923" y="13526"/>
                  </a:lnTo>
                  <a:lnTo>
                    <a:pt x="2483941" y="27428"/>
                  </a:lnTo>
                  <a:lnTo>
                    <a:pt x="2521889" y="42519"/>
                  </a:lnTo>
                  <a:lnTo>
                    <a:pt x="2557014" y="60432"/>
                  </a:lnTo>
                  <a:lnTo>
                    <a:pt x="2617418" y="104009"/>
                  </a:lnTo>
                  <a:lnTo>
                    <a:pt x="2654476" y="77312"/>
                  </a:lnTo>
                  <a:lnTo>
                    <a:pt x="2695110" y="54512"/>
                  </a:lnTo>
                  <a:lnTo>
                    <a:pt x="2738758" y="35638"/>
                  </a:lnTo>
                  <a:lnTo>
                    <a:pt x="2784860" y="20724"/>
                  </a:lnTo>
                  <a:lnTo>
                    <a:pt x="2832851" y="9799"/>
                  </a:lnTo>
                  <a:lnTo>
                    <a:pt x="2882171" y="2897"/>
                  </a:lnTo>
                  <a:lnTo>
                    <a:pt x="2932256" y="48"/>
                  </a:lnTo>
                  <a:lnTo>
                    <a:pt x="2982545" y="1284"/>
                  </a:lnTo>
                  <a:lnTo>
                    <a:pt x="3032476" y="6637"/>
                  </a:lnTo>
                  <a:lnTo>
                    <a:pt x="3081485" y="16138"/>
                  </a:lnTo>
                  <a:lnTo>
                    <a:pt x="3129012" y="29819"/>
                  </a:lnTo>
                  <a:lnTo>
                    <a:pt x="3174493" y="47711"/>
                  </a:lnTo>
                  <a:lnTo>
                    <a:pt x="3217366" y="69846"/>
                  </a:lnTo>
                  <a:lnTo>
                    <a:pt x="3259602" y="98290"/>
                  </a:lnTo>
                  <a:lnTo>
                    <a:pt x="3295505" y="130253"/>
                  </a:lnTo>
                  <a:lnTo>
                    <a:pt x="3324653" y="165227"/>
                  </a:lnTo>
                  <a:lnTo>
                    <a:pt x="3346626" y="202706"/>
                  </a:lnTo>
                  <a:lnTo>
                    <a:pt x="3361003" y="242185"/>
                  </a:lnTo>
                  <a:lnTo>
                    <a:pt x="3416639" y="255329"/>
                  </a:lnTo>
                  <a:lnTo>
                    <a:pt x="3468338" y="272765"/>
                  </a:lnTo>
                  <a:lnTo>
                    <a:pt x="3515792" y="294120"/>
                  </a:lnTo>
                  <a:lnTo>
                    <a:pt x="3558695" y="319019"/>
                  </a:lnTo>
                  <a:lnTo>
                    <a:pt x="3596739" y="347087"/>
                  </a:lnTo>
                  <a:lnTo>
                    <a:pt x="3629617" y="377951"/>
                  </a:lnTo>
                  <a:lnTo>
                    <a:pt x="3657022" y="411237"/>
                  </a:lnTo>
                  <a:lnTo>
                    <a:pt x="3678646" y="446569"/>
                  </a:lnTo>
                  <a:lnTo>
                    <a:pt x="3694181" y="483574"/>
                  </a:lnTo>
                  <a:lnTo>
                    <a:pt x="3703322" y="521878"/>
                  </a:lnTo>
                  <a:lnTo>
                    <a:pt x="3705760" y="561106"/>
                  </a:lnTo>
                  <a:lnTo>
                    <a:pt x="3701188" y="600884"/>
                  </a:lnTo>
                  <a:lnTo>
                    <a:pt x="3689298" y="640838"/>
                  </a:lnTo>
                  <a:lnTo>
                    <a:pt x="3667835" y="683510"/>
                  </a:lnTo>
                  <a:lnTo>
                    <a:pt x="3702388" y="718190"/>
                  </a:lnTo>
                  <a:lnTo>
                    <a:pt x="3731166" y="754410"/>
                  </a:lnTo>
                  <a:lnTo>
                    <a:pt x="3754227" y="791879"/>
                  </a:lnTo>
                  <a:lnTo>
                    <a:pt x="3771624" y="830309"/>
                  </a:lnTo>
                  <a:lnTo>
                    <a:pt x="3783413" y="869408"/>
                  </a:lnTo>
                  <a:lnTo>
                    <a:pt x="3789647" y="908886"/>
                  </a:lnTo>
                  <a:lnTo>
                    <a:pt x="3790383" y="948454"/>
                  </a:lnTo>
                  <a:lnTo>
                    <a:pt x="3785675" y="987822"/>
                  </a:lnTo>
                  <a:lnTo>
                    <a:pt x="3775578" y="1026700"/>
                  </a:lnTo>
                  <a:lnTo>
                    <a:pt x="3760147" y="1064797"/>
                  </a:lnTo>
                  <a:lnTo>
                    <a:pt x="3739437" y="1101823"/>
                  </a:lnTo>
                  <a:lnTo>
                    <a:pt x="3713502" y="1137489"/>
                  </a:lnTo>
                  <a:lnTo>
                    <a:pt x="3682397" y="1171505"/>
                  </a:lnTo>
                  <a:lnTo>
                    <a:pt x="3646178" y="1203581"/>
                  </a:lnTo>
                  <a:lnTo>
                    <a:pt x="3604899" y="1233425"/>
                  </a:lnTo>
                  <a:lnTo>
                    <a:pt x="3558615" y="1260750"/>
                  </a:lnTo>
                  <a:lnTo>
                    <a:pt x="3516981" y="1281024"/>
                  </a:lnTo>
                  <a:lnTo>
                    <a:pt x="3473149" y="1298690"/>
                  </a:lnTo>
                  <a:lnTo>
                    <a:pt x="3427377" y="1313676"/>
                  </a:lnTo>
                  <a:lnTo>
                    <a:pt x="3379922" y="1325904"/>
                  </a:lnTo>
                  <a:lnTo>
                    <a:pt x="3331041" y="1335300"/>
                  </a:lnTo>
                  <a:lnTo>
                    <a:pt x="3280993" y="1341789"/>
                  </a:lnTo>
                  <a:lnTo>
                    <a:pt x="3277569" y="1380043"/>
                  </a:lnTo>
                  <a:lnTo>
                    <a:pt x="3268417" y="1417071"/>
                  </a:lnTo>
                  <a:lnTo>
                    <a:pt x="3253850" y="1452662"/>
                  </a:lnTo>
                  <a:lnTo>
                    <a:pt x="3234178" y="1486601"/>
                  </a:lnTo>
                  <a:lnTo>
                    <a:pt x="3209713" y="1518678"/>
                  </a:lnTo>
                  <a:lnTo>
                    <a:pt x="3180767" y="1548679"/>
                  </a:lnTo>
                  <a:lnTo>
                    <a:pt x="3147650" y="1576391"/>
                  </a:lnTo>
                  <a:lnTo>
                    <a:pt x="3110674" y="1601603"/>
                  </a:lnTo>
                  <a:lnTo>
                    <a:pt x="3070151" y="1624100"/>
                  </a:lnTo>
                  <a:lnTo>
                    <a:pt x="3026391" y="1643672"/>
                  </a:lnTo>
                  <a:lnTo>
                    <a:pt x="2979707" y="1660106"/>
                  </a:lnTo>
                  <a:lnTo>
                    <a:pt x="2930408" y="1673188"/>
                  </a:lnTo>
                  <a:lnTo>
                    <a:pt x="2878808" y="1682706"/>
                  </a:lnTo>
                  <a:lnTo>
                    <a:pt x="2825216" y="1688448"/>
                  </a:lnTo>
                  <a:lnTo>
                    <a:pt x="2769945" y="1690200"/>
                  </a:lnTo>
                  <a:lnTo>
                    <a:pt x="2714112" y="1687754"/>
                  </a:lnTo>
                  <a:lnTo>
                    <a:pt x="2659260" y="1681105"/>
                  </a:lnTo>
                  <a:lnTo>
                    <a:pt x="2605884" y="1670352"/>
                  </a:lnTo>
                  <a:lnTo>
                    <a:pt x="2554476" y="1655592"/>
                  </a:lnTo>
                  <a:lnTo>
                    <a:pt x="2505531" y="1636924"/>
                  </a:lnTo>
                  <a:lnTo>
                    <a:pt x="2487603" y="1672278"/>
                  </a:lnTo>
                  <a:lnTo>
                    <a:pt x="2465573" y="1705784"/>
                  </a:lnTo>
                  <a:lnTo>
                    <a:pt x="2439700" y="1737346"/>
                  </a:lnTo>
                  <a:lnTo>
                    <a:pt x="2410246" y="1766866"/>
                  </a:lnTo>
                  <a:lnTo>
                    <a:pt x="2377471" y="1794247"/>
                  </a:lnTo>
                  <a:lnTo>
                    <a:pt x="2341636" y="1819392"/>
                  </a:lnTo>
                  <a:lnTo>
                    <a:pt x="2303000" y="1842205"/>
                  </a:lnTo>
                  <a:lnTo>
                    <a:pt x="2261824" y="1862588"/>
                  </a:lnTo>
                  <a:lnTo>
                    <a:pt x="2218368" y="1880445"/>
                  </a:lnTo>
                  <a:lnTo>
                    <a:pt x="2172894" y="1895678"/>
                  </a:lnTo>
                  <a:lnTo>
                    <a:pt x="2125661" y="1908192"/>
                  </a:lnTo>
                  <a:lnTo>
                    <a:pt x="2076930" y="1917887"/>
                  </a:lnTo>
                  <a:lnTo>
                    <a:pt x="2026961" y="1924669"/>
                  </a:lnTo>
                  <a:lnTo>
                    <a:pt x="1976014" y="1928440"/>
                  </a:lnTo>
                  <a:lnTo>
                    <a:pt x="1924351" y="1929102"/>
                  </a:lnTo>
                  <a:lnTo>
                    <a:pt x="1872230" y="1926560"/>
                  </a:lnTo>
                  <a:lnTo>
                    <a:pt x="1819914" y="1920716"/>
                  </a:lnTo>
                  <a:lnTo>
                    <a:pt x="1767661" y="1911473"/>
                  </a:lnTo>
                  <a:lnTo>
                    <a:pt x="1712596" y="1897791"/>
                  </a:lnTo>
                  <a:lnTo>
                    <a:pt x="1660070" y="1880517"/>
                  </a:lnTo>
                  <a:lnTo>
                    <a:pt x="1610414" y="1859824"/>
                  </a:lnTo>
                  <a:lnTo>
                    <a:pt x="1563959" y="1835887"/>
                  </a:lnTo>
                  <a:lnTo>
                    <a:pt x="1521037" y="1808879"/>
                  </a:lnTo>
                  <a:lnTo>
                    <a:pt x="1481978" y="1778975"/>
                  </a:lnTo>
                  <a:lnTo>
                    <a:pt x="1447113" y="1746347"/>
                  </a:lnTo>
                  <a:lnTo>
                    <a:pt x="1400743" y="1764087"/>
                  </a:lnTo>
                  <a:lnTo>
                    <a:pt x="1353281" y="1779060"/>
                  </a:lnTo>
                  <a:lnTo>
                    <a:pt x="1304934" y="1791301"/>
                  </a:lnTo>
                  <a:lnTo>
                    <a:pt x="1255908" y="1800848"/>
                  </a:lnTo>
                  <a:lnTo>
                    <a:pt x="1206411" y="1807734"/>
                  </a:lnTo>
                  <a:lnTo>
                    <a:pt x="1156647" y="1811997"/>
                  </a:lnTo>
                  <a:lnTo>
                    <a:pt x="1106824" y="1813672"/>
                  </a:lnTo>
                  <a:lnTo>
                    <a:pt x="1057148" y="1812794"/>
                  </a:lnTo>
                  <a:lnTo>
                    <a:pt x="1007825" y="1809400"/>
                  </a:lnTo>
                  <a:lnTo>
                    <a:pt x="959061" y="1803526"/>
                  </a:lnTo>
                  <a:lnTo>
                    <a:pt x="911064" y="1795207"/>
                  </a:lnTo>
                  <a:lnTo>
                    <a:pt x="864039" y="1784478"/>
                  </a:lnTo>
                  <a:lnTo>
                    <a:pt x="818193" y="1771377"/>
                  </a:lnTo>
                  <a:lnTo>
                    <a:pt x="773731" y="1755938"/>
                  </a:lnTo>
                  <a:lnTo>
                    <a:pt x="730861" y="1738197"/>
                  </a:lnTo>
                  <a:lnTo>
                    <a:pt x="689789" y="1718191"/>
                  </a:lnTo>
                  <a:lnTo>
                    <a:pt x="650721" y="1695955"/>
                  </a:lnTo>
                  <a:lnTo>
                    <a:pt x="613863" y="1671524"/>
                  </a:lnTo>
                  <a:lnTo>
                    <a:pt x="579422" y="1644935"/>
                  </a:lnTo>
                  <a:lnTo>
                    <a:pt x="547604" y="1616224"/>
                  </a:lnTo>
                  <a:lnTo>
                    <a:pt x="518616" y="1585425"/>
                  </a:lnTo>
                  <a:lnTo>
                    <a:pt x="511504" y="1576942"/>
                  </a:lnTo>
                  <a:lnTo>
                    <a:pt x="454952" y="1578650"/>
                  </a:lnTo>
                  <a:lnTo>
                    <a:pt x="400031" y="1574729"/>
                  </a:lnTo>
                  <a:lnTo>
                    <a:pt x="347399" y="1565539"/>
                  </a:lnTo>
                  <a:lnTo>
                    <a:pt x="297712" y="1551438"/>
                  </a:lnTo>
                  <a:lnTo>
                    <a:pt x="251624" y="1532784"/>
                  </a:lnTo>
                  <a:lnTo>
                    <a:pt x="209794" y="1509936"/>
                  </a:lnTo>
                  <a:lnTo>
                    <a:pt x="172876" y="1483251"/>
                  </a:lnTo>
                  <a:lnTo>
                    <a:pt x="141526" y="1453089"/>
                  </a:lnTo>
                  <a:lnTo>
                    <a:pt x="116402" y="1419807"/>
                  </a:lnTo>
                  <a:lnTo>
                    <a:pt x="98158" y="1383764"/>
                  </a:lnTo>
                  <a:lnTo>
                    <a:pt x="87451" y="1345319"/>
                  </a:lnTo>
                  <a:lnTo>
                    <a:pt x="85501" y="1299124"/>
                  </a:lnTo>
                  <a:lnTo>
                    <a:pt x="95041" y="1253901"/>
                  </a:lnTo>
                  <a:lnTo>
                    <a:pt x="115615" y="1210640"/>
                  </a:lnTo>
                  <a:lnTo>
                    <a:pt x="146765" y="1170328"/>
                  </a:lnTo>
                  <a:lnTo>
                    <a:pt x="188035" y="1133953"/>
                  </a:lnTo>
                  <a:lnTo>
                    <a:pt x="141563" y="1111648"/>
                  </a:lnTo>
                  <a:lnTo>
                    <a:pt x="101277" y="1085514"/>
                  </a:lnTo>
                  <a:lnTo>
                    <a:pt x="67388" y="1056114"/>
                  </a:lnTo>
                  <a:lnTo>
                    <a:pt x="40106" y="1024009"/>
                  </a:lnTo>
                  <a:lnTo>
                    <a:pt x="19640" y="989762"/>
                  </a:lnTo>
                  <a:lnTo>
                    <a:pt x="6201" y="953934"/>
                  </a:lnTo>
                  <a:lnTo>
                    <a:pt x="0" y="917088"/>
                  </a:lnTo>
                  <a:lnTo>
                    <a:pt x="1245" y="879785"/>
                  </a:lnTo>
                  <a:lnTo>
                    <a:pt x="10147" y="842588"/>
                  </a:lnTo>
                  <a:lnTo>
                    <a:pt x="26917" y="806059"/>
                  </a:lnTo>
                  <a:lnTo>
                    <a:pt x="51764" y="770759"/>
                  </a:lnTo>
                  <a:lnTo>
                    <a:pt x="80787" y="741028"/>
                  </a:lnTo>
                  <a:lnTo>
                    <a:pt x="114890" y="714599"/>
                  </a:lnTo>
                  <a:lnTo>
                    <a:pt x="153495" y="691725"/>
                  </a:lnTo>
                  <a:lnTo>
                    <a:pt x="196020" y="672658"/>
                  </a:lnTo>
                  <a:lnTo>
                    <a:pt x="241887" y="657653"/>
                  </a:lnTo>
                  <a:lnTo>
                    <a:pt x="290515" y="646961"/>
                  </a:lnTo>
                  <a:lnTo>
                    <a:pt x="341324" y="640838"/>
                  </a:lnTo>
                  <a:lnTo>
                    <a:pt x="344499" y="6348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9902" y="4290441"/>
              <a:ext cx="234442" cy="2459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32856" y="4416679"/>
              <a:ext cx="3474085" cy="1901189"/>
            </a:xfrm>
            <a:custGeom>
              <a:avLst/>
              <a:gdLst/>
              <a:ahLst/>
              <a:cxnLst/>
              <a:rect l="l" t="t" r="r" b="b"/>
              <a:pathLst>
                <a:path w="3474084" h="1901189">
                  <a:moveTo>
                    <a:pt x="2671317" y="160782"/>
                  </a:moveTo>
                  <a:lnTo>
                    <a:pt x="2663118" y="211592"/>
                  </a:lnTo>
                  <a:lnTo>
                    <a:pt x="2640289" y="255727"/>
                  </a:lnTo>
                  <a:lnTo>
                    <a:pt x="2605481" y="290535"/>
                  </a:lnTo>
                  <a:lnTo>
                    <a:pt x="2561346" y="313364"/>
                  </a:lnTo>
                  <a:lnTo>
                    <a:pt x="2510536" y="321564"/>
                  </a:lnTo>
                  <a:lnTo>
                    <a:pt x="2459725" y="313364"/>
                  </a:lnTo>
                  <a:lnTo>
                    <a:pt x="2415590" y="290535"/>
                  </a:lnTo>
                  <a:lnTo>
                    <a:pt x="2380782" y="255727"/>
                  </a:lnTo>
                  <a:lnTo>
                    <a:pt x="2357953" y="211592"/>
                  </a:lnTo>
                  <a:lnTo>
                    <a:pt x="2349753" y="160782"/>
                  </a:lnTo>
                  <a:lnTo>
                    <a:pt x="2357953" y="109971"/>
                  </a:lnTo>
                  <a:lnTo>
                    <a:pt x="2380782" y="65836"/>
                  </a:lnTo>
                  <a:lnTo>
                    <a:pt x="2415590" y="31028"/>
                  </a:lnTo>
                  <a:lnTo>
                    <a:pt x="2459725" y="8199"/>
                  </a:lnTo>
                  <a:lnTo>
                    <a:pt x="2510536" y="0"/>
                  </a:lnTo>
                  <a:lnTo>
                    <a:pt x="2561346" y="8199"/>
                  </a:lnTo>
                  <a:lnTo>
                    <a:pt x="2605481" y="31028"/>
                  </a:lnTo>
                  <a:lnTo>
                    <a:pt x="2640289" y="65836"/>
                  </a:lnTo>
                  <a:lnTo>
                    <a:pt x="2663118" y="109971"/>
                  </a:lnTo>
                  <a:lnTo>
                    <a:pt x="2671317" y="160782"/>
                  </a:lnTo>
                  <a:close/>
                </a:path>
                <a:path w="3474084" h="1901189">
                  <a:moveTo>
                    <a:pt x="221995" y="1324076"/>
                  </a:moveTo>
                  <a:lnTo>
                    <a:pt x="164056" y="1324145"/>
                  </a:lnTo>
                  <a:lnTo>
                    <a:pt x="107092" y="1318134"/>
                  </a:lnTo>
                  <a:lnTo>
                    <a:pt x="52081" y="1306201"/>
                  </a:lnTo>
                  <a:lnTo>
                    <a:pt x="0" y="1288503"/>
                  </a:lnTo>
                </a:path>
                <a:path w="3474084" h="1901189">
                  <a:moveTo>
                    <a:pt x="417829" y="1713509"/>
                  </a:moveTo>
                  <a:lnTo>
                    <a:pt x="394219" y="1719417"/>
                  </a:lnTo>
                  <a:lnTo>
                    <a:pt x="370109" y="1724234"/>
                  </a:lnTo>
                  <a:lnTo>
                    <a:pt x="345570" y="1727946"/>
                  </a:lnTo>
                  <a:lnTo>
                    <a:pt x="320675" y="1730540"/>
                  </a:lnTo>
                </a:path>
                <a:path w="3474084" h="1901189">
                  <a:moveTo>
                    <a:pt x="1254887" y="1900631"/>
                  </a:moveTo>
                  <a:lnTo>
                    <a:pt x="1238005" y="1882045"/>
                  </a:lnTo>
                  <a:lnTo>
                    <a:pt x="1222613" y="1862874"/>
                  </a:lnTo>
                  <a:lnTo>
                    <a:pt x="1208720" y="1843159"/>
                  </a:lnTo>
                  <a:lnTo>
                    <a:pt x="1196339" y="1822945"/>
                  </a:lnTo>
                </a:path>
                <a:path w="3474084" h="1901189">
                  <a:moveTo>
                    <a:pt x="2337181" y="1706892"/>
                  </a:moveTo>
                  <a:lnTo>
                    <a:pt x="2333726" y="1728509"/>
                  </a:lnTo>
                  <a:lnTo>
                    <a:pt x="2328687" y="1749953"/>
                  </a:lnTo>
                  <a:lnTo>
                    <a:pt x="2322054" y="1771181"/>
                  </a:lnTo>
                  <a:lnTo>
                    <a:pt x="2313813" y="1792147"/>
                  </a:lnTo>
                </a:path>
                <a:path w="3474084" h="1901189">
                  <a:moveTo>
                    <a:pt x="2801873" y="1180185"/>
                  </a:moveTo>
                  <a:lnTo>
                    <a:pt x="2852575" y="1199857"/>
                  </a:lnTo>
                  <a:lnTo>
                    <a:pt x="2899104" y="1223088"/>
                  </a:lnTo>
                  <a:lnTo>
                    <a:pt x="2941173" y="1249560"/>
                  </a:lnTo>
                  <a:lnTo>
                    <a:pt x="2978497" y="1278954"/>
                  </a:lnTo>
                  <a:lnTo>
                    <a:pt x="3010789" y="1310949"/>
                  </a:lnTo>
                  <a:lnTo>
                    <a:pt x="3037761" y="1345227"/>
                  </a:lnTo>
                  <a:lnTo>
                    <a:pt x="3059129" y="1381468"/>
                  </a:lnTo>
                  <a:lnTo>
                    <a:pt x="3074604" y="1419353"/>
                  </a:lnTo>
                  <a:lnTo>
                    <a:pt x="3083902" y="1458563"/>
                  </a:lnTo>
                  <a:lnTo>
                    <a:pt x="3086735" y="1498777"/>
                  </a:lnTo>
                </a:path>
                <a:path w="3474084" h="1901189">
                  <a:moveTo>
                    <a:pt x="3473958" y="840867"/>
                  </a:moveTo>
                  <a:lnTo>
                    <a:pt x="3449865" y="874416"/>
                  </a:lnTo>
                  <a:lnTo>
                    <a:pt x="3420475" y="905716"/>
                  </a:lnTo>
                  <a:lnTo>
                    <a:pt x="3386107" y="934467"/>
                  </a:lnTo>
                  <a:lnTo>
                    <a:pt x="3347085" y="960374"/>
                  </a:lnTo>
                </a:path>
                <a:path w="3474084" h="1901189">
                  <a:moveTo>
                    <a:pt x="3169539" y="397637"/>
                  </a:moveTo>
                  <a:lnTo>
                    <a:pt x="3172660" y="411608"/>
                  </a:lnTo>
                  <a:lnTo>
                    <a:pt x="3174793" y="425688"/>
                  </a:lnTo>
                  <a:lnTo>
                    <a:pt x="3175950" y="439838"/>
                  </a:lnTo>
                  <a:lnTo>
                    <a:pt x="3176142" y="454025"/>
                  </a:lnTo>
                </a:path>
                <a:path w="3474084" h="1901189">
                  <a:moveTo>
                    <a:pt x="2359151" y="331724"/>
                  </a:moveTo>
                  <a:lnTo>
                    <a:pt x="2372526" y="312562"/>
                  </a:lnTo>
                  <a:lnTo>
                    <a:pt x="2387853" y="294163"/>
                  </a:lnTo>
                  <a:lnTo>
                    <a:pt x="2405086" y="276574"/>
                  </a:lnTo>
                  <a:lnTo>
                    <a:pt x="2424175" y="259842"/>
                  </a:lnTo>
                </a:path>
                <a:path w="3474084" h="1901189">
                  <a:moveTo>
                    <a:pt x="1751202" y="366014"/>
                  </a:moveTo>
                  <a:lnTo>
                    <a:pt x="1756961" y="350043"/>
                  </a:lnTo>
                  <a:lnTo>
                    <a:pt x="1764125" y="334359"/>
                  </a:lnTo>
                  <a:lnTo>
                    <a:pt x="1772669" y="319008"/>
                  </a:lnTo>
                  <a:lnTo>
                    <a:pt x="1782571" y="304038"/>
                  </a:lnTo>
                </a:path>
                <a:path w="3474084" h="1901189">
                  <a:moveTo>
                    <a:pt x="1037589" y="387096"/>
                  </a:moveTo>
                  <a:lnTo>
                    <a:pt x="1068034" y="400377"/>
                  </a:lnTo>
                  <a:lnTo>
                    <a:pt x="1097216" y="414861"/>
                  </a:lnTo>
                  <a:lnTo>
                    <a:pt x="1125065" y="430512"/>
                  </a:lnTo>
                  <a:lnTo>
                    <a:pt x="1151508" y="447294"/>
                  </a:lnTo>
                </a:path>
                <a:path w="3474084" h="1901189">
                  <a:moveTo>
                    <a:pt x="172338" y="860298"/>
                  </a:moveTo>
                  <a:lnTo>
                    <a:pt x="166028" y="844680"/>
                  </a:lnTo>
                  <a:lnTo>
                    <a:pt x="160623" y="828897"/>
                  </a:lnTo>
                  <a:lnTo>
                    <a:pt x="156122" y="812970"/>
                  </a:lnTo>
                  <a:lnTo>
                    <a:pt x="152526" y="7969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40984" y="4892420"/>
            <a:ext cx="2126615" cy="1244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35609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Có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đàn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gà </a:t>
            </a:r>
            <a:r>
              <a:rPr sz="20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Chơi ngoài nắng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Cháu</a:t>
            </a:r>
            <a:r>
              <a:rPr sz="20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đứng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ngắm</a:t>
            </a:r>
            <a:endParaRPr sz="20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Đàn</a:t>
            </a:r>
            <a:r>
              <a:rPr sz="20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gà</a:t>
            </a:r>
            <a:r>
              <a:rPr sz="20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7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500" y="219011"/>
            <a:ext cx="1714500" cy="54404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428"/>
            <a:ext cx="7295515" cy="6356985"/>
            <a:chOff x="0" y="1428"/>
            <a:chExt cx="7295515" cy="635698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62" y="3143186"/>
              <a:ext cx="4714875" cy="3214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42847"/>
              <a:ext cx="3995801" cy="2919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9133" y="16482"/>
              <a:ext cx="5149850" cy="2349500"/>
            </a:xfrm>
            <a:custGeom>
              <a:avLst/>
              <a:gdLst/>
              <a:ahLst/>
              <a:cxnLst/>
              <a:rect l="l" t="t" r="r" b="b"/>
              <a:pathLst>
                <a:path w="5149850" h="2349500">
                  <a:moveTo>
                    <a:pt x="3299710" y="2133600"/>
                  </a:moveTo>
                  <a:lnTo>
                    <a:pt x="1966140" y="2133600"/>
                  </a:lnTo>
                  <a:lnTo>
                    <a:pt x="1998675" y="2159000"/>
                  </a:lnTo>
                  <a:lnTo>
                    <a:pt x="2034071" y="2184400"/>
                  </a:lnTo>
                  <a:lnTo>
                    <a:pt x="2072174" y="2209800"/>
                  </a:lnTo>
                  <a:lnTo>
                    <a:pt x="2112829" y="2235200"/>
                  </a:lnTo>
                  <a:lnTo>
                    <a:pt x="2155878" y="2260600"/>
                  </a:lnTo>
                  <a:lnTo>
                    <a:pt x="2201169" y="2273300"/>
                  </a:lnTo>
                  <a:lnTo>
                    <a:pt x="2248544" y="2298700"/>
                  </a:lnTo>
                  <a:lnTo>
                    <a:pt x="2297848" y="2311400"/>
                  </a:lnTo>
                  <a:lnTo>
                    <a:pt x="2454825" y="2349500"/>
                  </a:lnTo>
                  <a:lnTo>
                    <a:pt x="2770923" y="2349500"/>
                  </a:lnTo>
                  <a:lnTo>
                    <a:pt x="2821692" y="2336800"/>
                  </a:lnTo>
                  <a:lnTo>
                    <a:pt x="2871517" y="2336800"/>
                  </a:lnTo>
                  <a:lnTo>
                    <a:pt x="2967734" y="2311400"/>
                  </a:lnTo>
                  <a:lnTo>
                    <a:pt x="3058378" y="2286000"/>
                  </a:lnTo>
                  <a:lnTo>
                    <a:pt x="3101237" y="2260600"/>
                  </a:lnTo>
                  <a:lnTo>
                    <a:pt x="3142254" y="2247900"/>
                  </a:lnTo>
                  <a:lnTo>
                    <a:pt x="3181281" y="2222500"/>
                  </a:lnTo>
                  <a:lnTo>
                    <a:pt x="3218168" y="2197100"/>
                  </a:lnTo>
                  <a:lnTo>
                    <a:pt x="3252766" y="2171700"/>
                  </a:lnTo>
                  <a:lnTo>
                    <a:pt x="3284924" y="2146300"/>
                  </a:lnTo>
                  <a:lnTo>
                    <a:pt x="3299710" y="2133600"/>
                  </a:lnTo>
                  <a:close/>
                </a:path>
                <a:path w="5149850" h="2349500">
                  <a:moveTo>
                    <a:pt x="1370169" y="203200"/>
                  </a:moveTo>
                  <a:lnTo>
                    <a:pt x="1210194" y="203200"/>
                  </a:lnTo>
                  <a:lnTo>
                    <a:pt x="1156642" y="215900"/>
                  </a:lnTo>
                  <a:lnTo>
                    <a:pt x="1097491" y="215900"/>
                  </a:lnTo>
                  <a:lnTo>
                    <a:pt x="1040105" y="228600"/>
                  </a:lnTo>
                  <a:lnTo>
                    <a:pt x="931163" y="254000"/>
                  </a:lnTo>
                  <a:lnTo>
                    <a:pt x="879874" y="266700"/>
                  </a:lnTo>
                  <a:lnTo>
                    <a:pt x="830883" y="279400"/>
                  </a:lnTo>
                  <a:lnTo>
                    <a:pt x="784324" y="304800"/>
                  </a:lnTo>
                  <a:lnTo>
                    <a:pt x="740330" y="330200"/>
                  </a:lnTo>
                  <a:lnTo>
                    <a:pt x="699034" y="355600"/>
                  </a:lnTo>
                  <a:lnTo>
                    <a:pt x="660569" y="381000"/>
                  </a:lnTo>
                  <a:lnTo>
                    <a:pt x="625068" y="406400"/>
                  </a:lnTo>
                  <a:lnTo>
                    <a:pt x="592665" y="431800"/>
                  </a:lnTo>
                  <a:lnTo>
                    <a:pt x="563493" y="457200"/>
                  </a:lnTo>
                  <a:lnTo>
                    <a:pt x="537685" y="495300"/>
                  </a:lnTo>
                  <a:lnTo>
                    <a:pt x="515374" y="520700"/>
                  </a:lnTo>
                  <a:lnTo>
                    <a:pt x="496693" y="558800"/>
                  </a:lnTo>
                  <a:lnTo>
                    <a:pt x="481776" y="596900"/>
                  </a:lnTo>
                  <a:lnTo>
                    <a:pt x="470755" y="622300"/>
                  </a:lnTo>
                  <a:lnTo>
                    <a:pt x="463764" y="660400"/>
                  </a:lnTo>
                  <a:lnTo>
                    <a:pt x="460936" y="698500"/>
                  </a:lnTo>
                  <a:lnTo>
                    <a:pt x="462405" y="736600"/>
                  </a:lnTo>
                  <a:lnTo>
                    <a:pt x="468302" y="774700"/>
                  </a:lnTo>
                  <a:lnTo>
                    <a:pt x="463984" y="787400"/>
                  </a:lnTo>
                  <a:lnTo>
                    <a:pt x="410057" y="787400"/>
                  </a:lnTo>
                  <a:lnTo>
                    <a:pt x="357825" y="800100"/>
                  </a:lnTo>
                  <a:lnTo>
                    <a:pt x="307657" y="812800"/>
                  </a:lnTo>
                  <a:lnTo>
                    <a:pt x="259922" y="825500"/>
                  </a:lnTo>
                  <a:lnTo>
                    <a:pt x="214990" y="838200"/>
                  </a:lnTo>
                  <a:lnTo>
                    <a:pt x="173230" y="863600"/>
                  </a:lnTo>
                  <a:lnTo>
                    <a:pt x="135009" y="889000"/>
                  </a:lnTo>
                  <a:lnTo>
                    <a:pt x="100698" y="914400"/>
                  </a:lnTo>
                  <a:lnTo>
                    <a:pt x="70665" y="939800"/>
                  </a:lnTo>
                  <a:lnTo>
                    <a:pt x="43177" y="977900"/>
                  </a:lnTo>
                  <a:lnTo>
                    <a:pt x="22505" y="1003300"/>
                  </a:lnTo>
                  <a:lnTo>
                    <a:pt x="8511" y="1041400"/>
                  </a:lnTo>
                  <a:lnTo>
                    <a:pt x="1055" y="1079500"/>
                  </a:lnTo>
                  <a:lnTo>
                    <a:pt x="0" y="1117600"/>
                  </a:lnTo>
                  <a:lnTo>
                    <a:pt x="5205" y="1155700"/>
                  </a:lnTo>
                  <a:lnTo>
                    <a:pt x="33842" y="1219200"/>
                  </a:lnTo>
                  <a:lnTo>
                    <a:pt x="56997" y="1257300"/>
                  </a:lnTo>
                  <a:lnTo>
                    <a:pt x="85857" y="1282700"/>
                  </a:lnTo>
                  <a:lnTo>
                    <a:pt x="120284" y="1308100"/>
                  </a:lnTo>
                  <a:lnTo>
                    <a:pt x="160139" y="1333500"/>
                  </a:lnTo>
                  <a:lnTo>
                    <a:pt x="205283" y="1358900"/>
                  </a:lnTo>
                  <a:lnTo>
                    <a:pt x="255577" y="1384300"/>
                  </a:lnTo>
                  <a:lnTo>
                    <a:pt x="207982" y="1422400"/>
                  </a:lnTo>
                  <a:lnTo>
                    <a:pt x="169834" y="1460500"/>
                  </a:lnTo>
                  <a:lnTo>
                    <a:pt x="141500" y="1498600"/>
                  </a:lnTo>
                  <a:lnTo>
                    <a:pt x="123347" y="1549400"/>
                  </a:lnTo>
                  <a:lnTo>
                    <a:pt x="115742" y="1600200"/>
                  </a:lnTo>
                  <a:lnTo>
                    <a:pt x="119052" y="1638300"/>
                  </a:lnTo>
                  <a:lnTo>
                    <a:pt x="128668" y="1676400"/>
                  </a:lnTo>
                  <a:lnTo>
                    <a:pt x="143919" y="1714500"/>
                  </a:lnTo>
                  <a:lnTo>
                    <a:pt x="164455" y="1739900"/>
                  </a:lnTo>
                  <a:lnTo>
                    <a:pt x="189925" y="1765300"/>
                  </a:lnTo>
                  <a:lnTo>
                    <a:pt x="219975" y="1803400"/>
                  </a:lnTo>
                  <a:lnTo>
                    <a:pt x="254256" y="1828800"/>
                  </a:lnTo>
                  <a:lnTo>
                    <a:pt x="292415" y="1841500"/>
                  </a:lnTo>
                  <a:lnTo>
                    <a:pt x="334100" y="1866900"/>
                  </a:lnTo>
                  <a:lnTo>
                    <a:pt x="378962" y="1879600"/>
                  </a:lnTo>
                  <a:lnTo>
                    <a:pt x="426646" y="1905000"/>
                  </a:lnTo>
                  <a:lnTo>
                    <a:pt x="476804" y="1917700"/>
                  </a:lnTo>
                  <a:lnTo>
                    <a:pt x="529082" y="1917700"/>
                  </a:lnTo>
                  <a:lnTo>
                    <a:pt x="583129" y="1930400"/>
                  </a:lnTo>
                  <a:lnTo>
                    <a:pt x="704903" y="1930400"/>
                  </a:lnTo>
                  <a:lnTo>
                    <a:pt x="734061" y="1968500"/>
                  </a:lnTo>
                  <a:lnTo>
                    <a:pt x="765422" y="1993900"/>
                  </a:lnTo>
                  <a:lnTo>
                    <a:pt x="798867" y="2019300"/>
                  </a:lnTo>
                  <a:lnTo>
                    <a:pt x="834277" y="2044700"/>
                  </a:lnTo>
                  <a:lnTo>
                    <a:pt x="871535" y="2057400"/>
                  </a:lnTo>
                  <a:lnTo>
                    <a:pt x="910523" y="2082800"/>
                  </a:lnTo>
                  <a:lnTo>
                    <a:pt x="951121" y="2108200"/>
                  </a:lnTo>
                  <a:lnTo>
                    <a:pt x="1036676" y="2133600"/>
                  </a:lnTo>
                  <a:lnTo>
                    <a:pt x="1081396" y="2159000"/>
                  </a:lnTo>
                  <a:lnTo>
                    <a:pt x="1174130" y="2184400"/>
                  </a:lnTo>
                  <a:lnTo>
                    <a:pt x="1221907" y="2184400"/>
                  </a:lnTo>
                  <a:lnTo>
                    <a:pt x="1319689" y="2209800"/>
                  </a:lnTo>
                  <a:lnTo>
                    <a:pt x="1672895" y="2209800"/>
                  </a:lnTo>
                  <a:lnTo>
                    <a:pt x="1919059" y="2146300"/>
                  </a:lnTo>
                  <a:lnTo>
                    <a:pt x="1966140" y="2133600"/>
                  </a:lnTo>
                  <a:lnTo>
                    <a:pt x="3299710" y="2133600"/>
                  </a:lnTo>
                  <a:lnTo>
                    <a:pt x="3314495" y="2120900"/>
                  </a:lnTo>
                  <a:lnTo>
                    <a:pt x="3341328" y="2095500"/>
                  </a:lnTo>
                  <a:lnTo>
                    <a:pt x="3365274" y="2057400"/>
                  </a:lnTo>
                  <a:lnTo>
                    <a:pt x="3386183" y="2032000"/>
                  </a:lnTo>
                  <a:lnTo>
                    <a:pt x="3403907" y="1993900"/>
                  </a:lnTo>
                  <a:lnTo>
                    <a:pt x="4143385" y="1993900"/>
                  </a:lnTo>
                  <a:lnTo>
                    <a:pt x="4188910" y="1968500"/>
                  </a:lnTo>
                  <a:lnTo>
                    <a:pt x="4231612" y="1955800"/>
                  </a:lnTo>
                  <a:lnTo>
                    <a:pt x="4271282" y="1930400"/>
                  </a:lnTo>
                  <a:lnTo>
                    <a:pt x="4307713" y="1905000"/>
                  </a:lnTo>
                  <a:lnTo>
                    <a:pt x="4340695" y="1879600"/>
                  </a:lnTo>
                  <a:lnTo>
                    <a:pt x="4370020" y="1841500"/>
                  </a:lnTo>
                  <a:lnTo>
                    <a:pt x="4395480" y="1816100"/>
                  </a:lnTo>
                  <a:lnTo>
                    <a:pt x="4416866" y="1778000"/>
                  </a:lnTo>
                  <a:lnTo>
                    <a:pt x="4433969" y="1752600"/>
                  </a:lnTo>
                  <a:lnTo>
                    <a:pt x="4446582" y="1714500"/>
                  </a:lnTo>
                  <a:lnTo>
                    <a:pt x="4454495" y="1676400"/>
                  </a:lnTo>
                  <a:lnTo>
                    <a:pt x="4457499" y="1638300"/>
                  </a:lnTo>
                  <a:lnTo>
                    <a:pt x="4508607" y="1638300"/>
                  </a:lnTo>
                  <a:lnTo>
                    <a:pt x="4656270" y="1600200"/>
                  </a:lnTo>
                  <a:lnTo>
                    <a:pt x="4748554" y="1574800"/>
                  </a:lnTo>
                  <a:lnTo>
                    <a:pt x="4792415" y="1562100"/>
                  </a:lnTo>
                  <a:lnTo>
                    <a:pt x="4834562" y="1536700"/>
                  </a:lnTo>
                  <a:lnTo>
                    <a:pt x="4883079" y="1511300"/>
                  </a:lnTo>
                  <a:lnTo>
                    <a:pt x="4927659" y="1485900"/>
                  </a:lnTo>
                  <a:lnTo>
                    <a:pt x="4968270" y="1460500"/>
                  </a:lnTo>
                  <a:lnTo>
                    <a:pt x="5004879" y="1422400"/>
                  </a:lnTo>
                  <a:lnTo>
                    <a:pt x="5037453" y="1397000"/>
                  </a:lnTo>
                  <a:lnTo>
                    <a:pt x="5065959" y="1358900"/>
                  </a:lnTo>
                  <a:lnTo>
                    <a:pt x="5090364" y="1333500"/>
                  </a:lnTo>
                  <a:lnTo>
                    <a:pt x="5110636" y="1295400"/>
                  </a:lnTo>
                  <a:lnTo>
                    <a:pt x="5126741" y="1257300"/>
                  </a:lnTo>
                  <a:lnTo>
                    <a:pt x="5138646" y="1219200"/>
                  </a:lnTo>
                  <a:lnTo>
                    <a:pt x="5146319" y="1181100"/>
                  </a:lnTo>
                  <a:lnTo>
                    <a:pt x="5149727" y="1155700"/>
                  </a:lnTo>
                  <a:lnTo>
                    <a:pt x="5148836" y="1117600"/>
                  </a:lnTo>
                  <a:lnTo>
                    <a:pt x="5143615" y="1079500"/>
                  </a:lnTo>
                  <a:lnTo>
                    <a:pt x="5134029" y="1041400"/>
                  </a:lnTo>
                  <a:lnTo>
                    <a:pt x="5120046" y="1003300"/>
                  </a:lnTo>
                  <a:lnTo>
                    <a:pt x="5101633" y="965200"/>
                  </a:lnTo>
                  <a:lnTo>
                    <a:pt x="5078758" y="927100"/>
                  </a:lnTo>
                  <a:lnTo>
                    <a:pt x="5051387" y="901700"/>
                  </a:lnTo>
                  <a:lnTo>
                    <a:pt x="5019487" y="863600"/>
                  </a:lnTo>
                  <a:lnTo>
                    <a:pt x="4983025" y="838200"/>
                  </a:lnTo>
                  <a:lnTo>
                    <a:pt x="4991356" y="825500"/>
                  </a:lnTo>
                  <a:lnTo>
                    <a:pt x="4998996" y="812800"/>
                  </a:lnTo>
                  <a:lnTo>
                    <a:pt x="5025360" y="749300"/>
                  </a:lnTo>
                  <a:lnTo>
                    <a:pt x="5032742" y="711200"/>
                  </a:lnTo>
                  <a:lnTo>
                    <a:pt x="5034441" y="673100"/>
                  </a:lnTo>
                  <a:lnTo>
                    <a:pt x="5030645" y="635000"/>
                  </a:lnTo>
                  <a:lnTo>
                    <a:pt x="5021539" y="596900"/>
                  </a:lnTo>
                  <a:lnTo>
                    <a:pt x="5007312" y="558800"/>
                  </a:lnTo>
                  <a:lnTo>
                    <a:pt x="4988149" y="533400"/>
                  </a:lnTo>
                  <a:lnTo>
                    <a:pt x="4964239" y="495300"/>
                  </a:lnTo>
                  <a:lnTo>
                    <a:pt x="4935767" y="469900"/>
                  </a:lnTo>
                  <a:lnTo>
                    <a:pt x="4902920" y="431800"/>
                  </a:lnTo>
                  <a:lnTo>
                    <a:pt x="4865886" y="406400"/>
                  </a:lnTo>
                  <a:lnTo>
                    <a:pt x="4824852" y="381000"/>
                  </a:lnTo>
                  <a:lnTo>
                    <a:pt x="4780004" y="355600"/>
                  </a:lnTo>
                  <a:lnTo>
                    <a:pt x="4731529" y="342900"/>
                  </a:lnTo>
                  <a:lnTo>
                    <a:pt x="4679614" y="317500"/>
                  </a:lnTo>
                  <a:lnTo>
                    <a:pt x="4624446" y="304800"/>
                  </a:lnTo>
                  <a:lnTo>
                    <a:pt x="4566211" y="292100"/>
                  </a:lnTo>
                  <a:lnTo>
                    <a:pt x="4561013" y="279400"/>
                  </a:lnTo>
                  <a:lnTo>
                    <a:pt x="1671500" y="279400"/>
                  </a:lnTo>
                  <a:lnTo>
                    <a:pt x="1624156" y="254000"/>
                  </a:lnTo>
                  <a:lnTo>
                    <a:pt x="1525495" y="228600"/>
                  </a:lnTo>
                  <a:lnTo>
                    <a:pt x="1474524" y="228600"/>
                  </a:lnTo>
                  <a:lnTo>
                    <a:pt x="1370169" y="203200"/>
                  </a:lnTo>
                  <a:close/>
                </a:path>
                <a:path w="5149850" h="2349500">
                  <a:moveTo>
                    <a:pt x="3822636" y="2057400"/>
                  </a:moveTo>
                  <a:lnTo>
                    <a:pt x="3708919" y="2057400"/>
                  </a:lnTo>
                  <a:lnTo>
                    <a:pt x="3763190" y="2070100"/>
                  </a:lnTo>
                  <a:lnTo>
                    <a:pt x="3822636" y="2057400"/>
                  </a:lnTo>
                  <a:close/>
                </a:path>
                <a:path w="5149850" h="2349500">
                  <a:moveTo>
                    <a:pt x="4143385" y="1993900"/>
                  </a:moveTo>
                  <a:lnTo>
                    <a:pt x="3403907" y="1993900"/>
                  </a:lnTo>
                  <a:lnTo>
                    <a:pt x="3451088" y="2019300"/>
                  </a:lnTo>
                  <a:lnTo>
                    <a:pt x="3500051" y="2032000"/>
                  </a:lnTo>
                  <a:lnTo>
                    <a:pt x="3602361" y="2057400"/>
                  </a:lnTo>
                  <a:lnTo>
                    <a:pt x="3880718" y="2057400"/>
                  </a:lnTo>
                  <a:lnTo>
                    <a:pt x="3937229" y="2044700"/>
                  </a:lnTo>
                  <a:lnTo>
                    <a:pt x="3991960" y="2044700"/>
                  </a:lnTo>
                  <a:lnTo>
                    <a:pt x="4044702" y="2032000"/>
                  </a:lnTo>
                  <a:lnTo>
                    <a:pt x="4095246" y="2006600"/>
                  </a:lnTo>
                  <a:lnTo>
                    <a:pt x="4143385" y="1993900"/>
                  </a:lnTo>
                  <a:close/>
                </a:path>
                <a:path w="5149850" h="2349500">
                  <a:moveTo>
                    <a:pt x="2327334" y="63500"/>
                  </a:moveTo>
                  <a:lnTo>
                    <a:pt x="2121157" y="63500"/>
                  </a:lnTo>
                  <a:lnTo>
                    <a:pt x="2021963" y="88900"/>
                  </a:lnTo>
                  <a:lnTo>
                    <a:pt x="1928113" y="114300"/>
                  </a:lnTo>
                  <a:lnTo>
                    <a:pt x="1883837" y="127000"/>
                  </a:lnTo>
                  <a:lnTo>
                    <a:pt x="1841671" y="152400"/>
                  </a:lnTo>
                  <a:lnTo>
                    <a:pt x="1801871" y="165100"/>
                  </a:lnTo>
                  <a:lnTo>
                    <a:pt x="1764697" y="190500"/>
                  </a:lnTo>
                  <a:lnTo>
                    <a:pt x="1730405" y="215900"/>
                  </a:lnTo>
                  <a:lnTo>
                    <a:pt x="1699254" y="241300"/>
                  </a:lnTo>
                  <a:lnTo>
                    <a:pt x="1671500" y="279400"/>
                  </a:lnTo>
                  <a:lnTo>
                    <a:pt x="4561013" y="279400"/>
                  </a:lnTo>
                  <a:lnTo>
                    <a:pt x="4550615" y="254000"/>
                  </a:lnTo>
                  <a:lnTo>
                    <a:pt x="4527796" y="215900"/>
                  </a:lnTo>
                  <a:lnTo>
                    <a:pt x="4498092" y="177800"/>
                  </a:lnTo>
                  <a:lnTo>
                    <a:pt x="2677594" y="177800"/>
                  </a:lnTo>
                  <a:lnTo>
                    <a:pt x="2643733" y="152400"/>
                  </a:lnTo>
                  <a:lnTo>
                    <a:pt x="2607776" y="139700"/>
                  </a:lnTo>
                  <a:lnTo>
                    <a:pt x="2569867" y="127000"/>
                  </a:lnTo>
                  <a:lnTo>
                    <a:pt x="2530147" y="114300"/>
                  </a:lnTo>
                  <a:lnTo>
                    <a:pt x="2480661" y="88900"/>
                  </a:lnTo>
                  <a:lnTo>
                    <a:pt x="2430192" y="88900"/>
                  </a:lnTo>
                  <a:lnTo>
                    <a:pt x="2327334" y="63500"/>
                  </a:lnTo>
                  <a:close/>
                </a:path>
                <a:path w="5149850" h="2349500">
                  <a:moveTo>
                    <a:pt x="3225990" y="0"/>
                  </a:moveTo>
                  <a:lnTo>
                    <a:pt x="3025917" y="0"/>
                  </a:lnTo>
                  <a:lnTo>
                    <a:pt x="2931427" y="25400"/>
                  </a:lnTo>
                  <a:lnTo>
                    <a:pt x="2886797" y="38100"/>
                  </a:lnTo>
                  <a:lnTo>
                    <a:pt x="2844377" y="50800"/>
                  </a:lnTo>
                  <a:lnTo>
                    <a:pt x="2804519" y="76200"/>
                  </a:lnTo>
                  <a:lnTo>
                    <a:pt x="2767574" y="101600"/>
                  </a:lnTo>
                  <a:lnTo>
                    <a:pt x="2733892" y="127000"/>
                  </a:lnTo>
                  <a:lnTo>
                    <a:pt x="2703824" y="152400"/>
                  </a:lnTo>
                  <a:lnTo>
                    <a:pt x="2677721" y="177800"/>
                  </a:lnTo>
                  <a:lnTo>
                    <a:pt x="4498092" y="177800"/>
                  </a:lnTo>
                  <a:lnTo>
                    <a:pt x="4461836" y="139700"/>
                  </a:lnTo>
                  <a:lnTo>
                    <a:pt x="4440601" y="127000"/>
                  </a:lnTo>
                  <a:lnTo>
                    <a:pt x="3555926" y="127000"/>
                  </a:lnTo>
                  <a:lnTo>
                    <a:pt x="3517305" y="101600"/>
                  </a:lnTo>
                  <a:lnTo>
                    <a:pt x="3473932" y="76200"/>
                  </a:lnTo>
                  <a:lnTo>
                    <a:pt x="3426250" y="50800"/>
                  </a:lnTo>
                  <a:lnTo>
                    <a:pt x="3374697" y="25400"/>
                  </a:lnTo>
                  <a:lnTo>
                    <a:pt x="3325958" y="12700"/>
                  </a:lnTo>
                  <a:lnTo>
                    <a:pt x="3276272" y="12700"/>
                  </a:lnTo>
                  <a:lnTo>
                    <a:pt x="3225990" y="0"/>
                  </a:lnTo>
                  <a:close/>
                </a:path>
                <a:path w="5149850" h="2349500">
                  <a:moveTo>
                    <a:pt x="4097323" y="0"/>
                  </a:moveTo>
                  <a:lnTo>
                    <a:pt x="3900612" y="0"/>
                  </a:lnTo>
                  <a:lnTo>
                    <a:pt x="3852293" y="12700"/>
                  </a:lnTo>
                  <a:lnTo>
                    <a:pt x="3804894" y="12700"/>
                  </a:lnTo>
                  <a:lnTo>
                    <a:pt x="3714004" y="38100"/>
                  </a:lnTo>
                  <a:lnTo>
                    <a:pt x="3671090" y="63500"/>
                  </a:lnTo>
                  <a:lnTo>
                    <a:pt x="3630247" y="76200"/>
                  </a:lnTo>
                  <a:lnTo>
                    <a:pt x="3591763" y="101600"/>
                  </a:lnTo>
                  <a:lnTo>
                    <a:pt x="3555926" y="127000"/>
                  </a:lnTo>
                  <a:lnTo>
                    <a:pt x="4440601" y="127000"/>
                  </a:lnTo>
                  <a:lnTo>
                    <a:pt x="4419365" y="114300"/>
                  </a:lnTo>
                  <a:lnTo>
                    <a:pt x="4371012" y="88900"/>
                  </a:lnTo>
                  <a:lnTo>
                    <a:pt x="4329339" y="63500"/>
                  </a:lnTo>
                  <a:lnTo>
                    <a:pt x="4285704" y="50800"/>
                  </a:lnTo>
                  <a:lnTo>
                    <a:pt x="4240398" y="25400"/>
                  </a:lnTo>
                  <a:lnTo>
                    <a:pt x="4193707" y="25400"/>
                  </a:lnTo>
                  <a:lnTo>
                    <a:pt x="4097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110" y="2319400"/>
              <a:ext cx="130937" cy="1309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79668" y="2019172"/>
              <a:ext cx="500380" cy="450215"/>
            </a:xfrm>
            <a:custGeom>
              <a:avLst/>
              <a:gdLst/>
              <a:ahLst/>
              <a:cxnLst/>
              <a:rect l="l" t="t" r="r" b="b"/>
              <a:pathLst>
                <a:path w="500379" h="450214">
                  <a:moveTo>
                    <a:pt x="499999" y="318897"/>
                  </a:moveTo>
                  <a:lnTo>
                    <a:pt x="489712" y="267957"/>
                  </a:lnTo>
                  <a:lnTo>
                    <a:pt x="461670" y="226339"/>
                  </a:lnTo>
                  <a:lnTo>
                    <a:pt x="420052" y="198259"/>
                  </a:lnTo>
                  <a:lnTo>
                    <a:pt x="392366" y="192671"/>
                  </a:lnTo>
                  <a:lnTo>
                    <a:pt x="387616" y="151396"/>
                  </a:lnTo>
                  <a:lnTo>
                    <a:pt x="372846" y="110032"/>
                  </a:lnTo>
                  <a:lnTo>
                    <a:pt x="349681" y="73558"/>
                  </a:lnTo>
                  <a:lnTo>
                    <a:pt x="319278" y="43141"/>
                  </a:lnTo>
                  <a:lnTo>
                    <a:pt x="282816" y="19964"/>
                  </a:lnTo>
                  <a:lnTo>
                    <a:pt x="241490" y="5194"/>
                  </a:lnTo>
                  <a:lnTo>
                    <a:pt x="196469" y="0"/>
                  </a:lnTo>
                  <a:lnTo>
                    <a:pt x="151384" y="5194"/>
                  </a:lnTo>
                  <a:lnTo>
                    <a:pt x="110020" y="19964"/>
                  </a:lnTo>
                  <a:lnTo>
                    <a:pt x="73545" y="43141"/>
                  </a:lnTo>
                  <a:lnTo>
                    <a:pt x="43129" y="73558"/>
                  </a:lnTo>
                  <a:lnTo>
                    <a:pt x="19951" y="110032"/>
                  </a:lnTo>
                  <a:lnTo>
                    <a:pt x="5181" y="151396"/>
                  </a:lnTo>
                  <a:lnTo>
                    <a:pt x="0" y="196469"/>
                  </a:lnTo>
                  <a:lnTo>
                    <a:pt x="5181" y="241503"/>
                  </a:lnTo>
                  <a:lnTo>
                    <a:pt x="19951" y="282829"/>
                  </a:lnTo>
                  <a:lnTo>
                    <a:pt x="43129" y="319290"/>
                  </a:lnTo>
                  <a:lnTo>
                    <a:pt x="73545" y="349694"/>
                  </a:lnTo>
                  <a:lnTo>
                    <a:pt x="110020" y="372859"/>
                  </a:lnTo>
                  <a:lnTo>
                    <a:pt x="151384" y="387629"/>
                  </a:lnTo>
                  <a:lnTo>
                    <a:pt x="196469" y="392811"/>
                  </a:lnTo>
                  <a:lnTo>
                    <a:pt x="241490" y="387629"/>
                  </a:lnTo>
                  <a:lnTo>
                    <a:pt x="256679" y="382206"/>
                  </a:lnTo>
                  <a:lnTo>
                    <a:pt x="276491" y="411581"/>
                  </a:lnTo>
                  <a:lnTo>
                    <a:pt x="318109" y="439674"/>
                  </a:lnTo>
                  <a:lnTo>
                    <a:pt x="369062" y="449961"/>
                  </a:lnTo>
                  <a:lnTo>
                    <a:pt x="420052" y="439674"/>
                  </a:lnTo>
                  <a:lnTo>
                    <a:pt x="461670" y="411581"/>
                  </a:lnTo>
                  <a:lnTo>
                    <a:pt x="489712" y="369925"/>
                  </a:lnTo>
                  <a:lnTo>
                    <a:pt x="499999" y="3188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9133" y="7778"/>
              <a:ext cx="5149850" cy="2358390"/>
            </a:xfrm>
            <a:custGeom>
              <a:avLst/>
              <a:gdLst/>
              <a:ahLst/>
              <a:cxnLst/>
              <a:rect l="l" t="t" r="r" b="b"/>
              <a:pathLst>
                <a:path w="5149850" h="2358390">
                  <a:moveTo>
                    <a:pt x="468302" y="776446"/>
                  </a:moveTo>
                  <a:lnTo>
                    <a:pt x="462405" y="739175"/>
                  </a:lnTo>
                  <a:lnTo>
                    <a:pt x="460936" y="702281"/>
                  </a:lnTo>
                  <a:lnTo>
                    <a:pt x="463764" y="665875"/>
                  </a:lnTo>
                  <a:lnTo>
                    <a:pt x="481776" y="594962"/>
                  </a:lnTo>
                  <a:lnTo>
                    <a:pt x="515374" y="527309"/>
                  </a:lnTo>
                  <a:lnTo>
                    <a:pt x="537685" y="494977"/>
                  </a:lnTo>
                  <a:lnTo>
                    <a:pt x="563493" y="463788"/>
                  </a:lnTo>
                  <a:lnTo>
                    <a:pt x="592665" y="433850"/>
                  </a:lnTo>
                  <a:lnTo>
                    <a:pt x="625068" y="405273"/>
                  </a:lnTo>
                  <a:lnTo>
                    <a:pt x="660569" y="378165"/>
                  </a:lnTo>
                  <a:lnTo>
                    <a:pt x="699034" y="352637"/>
                  </a:lnTo>
                  <a:lnTo>
                    <a:pt x="740330" y="328796"/>
                  </a:lnTo>
                  <a:lnTo>
                    <a:pt x="784324" y="306752"/>
                  </a:lnTo>
                  <a:lnTo>
                    <a:pt x="830883" y="286615"/>
                  </a:lnTo>
                  <a:lnTo>
                    <a:pt x="879874" y="268492"/>
                  </a:lnTo>
                  <a:lnTo>
                    <a:pt x="931163" y="252495"/>
                  </a:lnTo>
                  <a:lnTo>
                    <a:pt x="984618" y="238731"/>
                  </a:lnTo>
                  <a:lnTo>
                    <a:pt x="1040105" y="227309"/>
                  </a:lnTo>
                  <a:lnTo>
                    <a:pt x="1097491" y="218340"/>
                  </a:lnTo>
                  <a:lnTo>
                    <a:pt x="1156642" y="211931"/>
                  </a:lnTo>
                  <a:lnTo>
                    <a:pt x="1210194" y="208495"/>
                  </a:lnTo>
                  <a:lnTo>
                    <a:pt x="1263747" y="207312"/>
                  </a:lnTo>
                  <a:lnTo>
                    <a:pt x="1317130" y="208358"/>
                  </a:lnTo>
                  <a:lnTo>
                    <a:pt x="1370169" y="211610"/>
                  </a:lnTo>
                  <a:lnTo>
                    <a:pt x="1422692" y="217043"/>
                  </a:lnTo>
                  <a:lnTo>
                    <a:pt x="1474524" y="224632"/>
                  </a:lnTo>
                  <a:lnTo>
                    <a:pt x="1525495" y="234354"/>
                  </a:lnTo>
                  <a:lnTo>
                    <a:pt x="1575430" y="246183"/>
                  </a:lnTo>
                  <a:lnTo>
                    <a:pt x="1624156" y="260095"/>
                  </a:lnTo>
                  <a:lnTo>
                    <a:pt x="1671500" y="276066"/>
                  </a:lnTo>
                  <a:lnTo>
                    <a:pt x="1699254" y="246531"/>
                  </a:lnTo>
                  <a:lnTo>
                    <a:pt x="1730405" y="219037"/>
                  </a:lnTo>
                  <a:lnTo>
                    <a:pt x="1764697" y="193635"/>
                  </a:lnTo>
                  <a:lnTo>
                    <a:pt x="1801871" y="170373"/>
                  </a:lnTo>
                  <a:lnTo>
                    <a:pt x="1841671" y="149301"/>
                  </a:lnTo>
                  <a:lnTo>
                    <a:pt x="1883837" y="130468"/>
                  </a:lnTo>
                  <a:lnTo>
                    <a:pt x="1928113" y="113924"/>
                  </a:lnTo>
                  <a:lnTo>
                    <a:pt x="1974241" y="99717"/>
                  </a:lnTo>
                  <a:lnTo>
                    <a:pt x="2021963" y="87898"/>
                  </a:lnTo>
                  <a:lnTo>
                    <a:pt x="2071021" y="78516"/>
                  </a:lnTo>
                  <a:lnTo>
                    <a:pt x="2121157" y="71619"/>
                  </a:lnTo>
                  <a:lnTo>
                    <a:pt x="2172115" y="67258"/>
                  </a:lnTo>
                  <a:lnTo>
                    <a:pt x="2223635" y="65480"/>
                  </a:lnTo>
                  <a:lnTo>
                    <a:pt x="2275461" y="66337"/>
                  </a:lnTo>
                  <a:lnTo>
                    <a:pt x="2327334" y="69877"/>
                  </a:lnTo>
                  <a:lnTo>
                    <a:pt x="2378997" y="76150"/>
                  </a:lnTo>
                  <a:lnTo>
                    <a:pt x="2430192" y="85204"/>
                  </a:lnTo>
                  <a:lnTo>
                    <a:pt x="2480661" y="97089"/>
                  </a:lnTo>
                  <a:lnTo>
                    <a:pt x="2530147" y="111855"/>
                  </a:lnTo>
                  <a:lnTo>
                    <a:pt x="2569867" y="126254"/>
                  </a:lnTo>
                  <a:lnTo>
                    <a:pt x="2607776" y="142367"/>
                  </a:lnTo>
                  <a:lnTo>
                    <a:pt x="2643733" y="160147"/>
                  </a:lnTo>
                  <a:lnTo>
                    <a:pt x="2677594" y="179546"/>
                  </a:lnTo>
                  <a:lnTo>
                    <a:pt x="2703824" y="150600"/>
                  </a:lnTo>
                  <a:lnTo>
                    <a:pt x="2733892" y="123958"/>
                  </a:lnTo>
                  <a:lnTo>
                    <a:pt x="2767574" y="99696"/>
                  </a:lnTo>
                  <a:lnTo>
                    <a:pt x="2804519" y="77885"/>
                  </a:lnTo>
                  <a:lnTo>
                    <a:pt x="2844377" y="58599"/>
                  </a:lnTo>
                  <a:lnTo>
                    <a:pt x="2886797" y="41911"/>
                  </a:lnTo>
                  <a:lnTo>
                    <a:pt x="2931427" y="27894"/>
                  </a:lnTo>
                  <a:lnTo>
                    <a:pt x="2977918" y="16621"/>
                  </a:lnTo>
                  <a:lnTo>
                    <a:pt x="3025917" y="8166"/>
                  </a:lnTo>
                  <a:lnTo>
                    <a:pt x="3075075" y="2601"/>
                  </a:lnTo>
                  <a:lnTo>
                    <a:pt x="3125040" y="0"/>
                  </a:lnTo>
                  <a:lnTo>
                    <a:pt x="3175462" y="435"/>
                  </a:lnTo>
                  <a:lnTo>
                    <a:pt x="3225990" y="3980"/>
                  </a:lnTo>
                  <a:lnTo>
                    <a:pt x="3276272" y="10708"/>
                  </a:lnTo>
                  <a:lnTo>
                    <a:pt x="3325958" y="20691"/>
                  </a:lnTo>
                  <a:lnTo>
                    <a:pt x="3374697" y="34004"/>
                  </a:lnTo>
                  <a:lnTo>
                    <a:pt x="3426250" y="52398"/>
                  </a:lnTo>
                  <a:lnTo>
                    <a:pt x="3473932" y="74279"/>
                  </a:lnTo>
                  <a:lnTo>
                    <a:pt x="3517305" y="99423"/>
                  </a:lnTo>
                  <a:lnTo>
                    <a:pt x="3555926" y="127603"/>
                  </a:lnTo>
                  <a:lnTo>
                    <a:pt x="3591763" y="103564"/>
                  </a:lnTo>
                  <a:lnTo>
                    <a:pt x="3630247" y="82002"/>
                  </a:lnTo>
                  <a:lnTo>
                    <a:pt x="3671090" y="62931"/>
                  </a:lnTo>
                  <a:lnTo>
                    <a:pt x="3714004" y="46367"/>
                  </a:lnTo>
                  <a:lnTo>
                    <a:pt x="3758701" y="32323"/>
                  </a:lnTo>
                  <a:lnTo>
                    <a:pt x="3804894" y="20815"/>
                  </a:lnTo>
                  <a:lnTo>
                    <a:pt x="3852293" y="11857"/>
                  </a:lnTo>
                  <a:lnTo>
                    <a:pt x="3900612" y="5465"/>
                  </a:lnTo>
                  <a:lnTo>
                    <a:pt x="3949563" y="1651"/>
                  </a:lnTo>
                  <a:lnTo>
                    <a:pt x="3998857" y="432"/>
                  </a:lnTo>
                  <a:lnTo>
                    <a:pt x="4048206" y="1821"/>
                  </a:lnTo>
                  <a:lnTo>
                    <a:pt x="4097323" y="5834"/>
                  </a:lnTo>
                  <a:lnTo>
                    <a:pt x="4145919" y="12485"/>
                  </a:lnTo>
                  <a:lnTo>
                    <a:pt x="4193707" y="21788"/>
                  </a:lnTo>
                  <a:lnTo>
                    <a:pt x="4240398" y="33759"/>
                  </a:lnTo>
                  <a:lnTo>
                    <a:pt x="4285704" y="48411"/>
                  </a:lnTo>
                  <a:lnTo>
                    <a:pt x="4329339" y="65760"/>
                  </a:lnTo>
                  <a:lnTo>
                    <a:pt x="4371012" y="85820"/>
                  </a:lnTo>
                  <a:lnTo>
                    <a:pt x="4419365" y="114462"/>
                  </a:lnTo>
                  <a:lnTo>
                    <a:pt x="4461836" y="146174"/>
                  </a:lnTo>
                  <a:lnTo>
                    <a:pt x="4498092" y="180594"/>
                  </a:lnTo>
                  <a:lnTo>
                    <a:pt x="4527796" y="217364"/>
                  </a:lnTo>
                  <a:lnTo>
                    <a:pt x="4550615" y="256124"/>
                  </a:lnTo>
                  <a:lnTo>
                    <a:pt x="4566211" y="296513"/>
                  </a:lnTo>
                  <a:lnTo>
                    <a:pt x="4624446" y="308300"/>
                  </a:lnTo>
                  <a:lnTo>
                    <a:pt x="4679614" y="323217"/>
                  </a:lnTo>
                  <a:lnTo>
                    <a:pt x="4731529" y="341060"/>
                  </a:lnTo>
                  <a:lnTo>
                    <a:pt x="4780004" y="361626"/>
                  </a:lnTo>
                  <a:lnTo>
                    <a:pt x="4824852" y="384710"/>
                  </a:lnTo>
                  <a:lnTo>
                    <a:pt x="4865886" y="410107"/>
                  </a:lnTo>
                  <a:lnTo>
                    <a:pt x="4902920" y="437612"/>
                  </a:lnTo>
                  <a:lnTo>
                    <a:pt x="4935767" y="467023"/>
                  </a:lnTo>
                  <a:lnTo>
                    <a:pt x="4964239" y="498133"/>
                  </a:lnTo>
                  <a:lnTo>
                    <a:pt x="4988149" y="530739"/>
                  </a:lnTo>
                  <a:lnTo>
                    <a:pt x="5007312" y="564636"/>
                  </a:lnTo>
                  <a:lnTo>
                    <a:pt x="5030645" y="635486"/>
                  </a:lnTo>
                  <a:lnTo>
                    <a:pt x="5034441" y="672030"/>
                  </a:lnTo>
                  <a:lnTo>
                    <a:pt x="5032742" y="709047"/>
                  </a:lnTo>
                  <a:lnTo>
                    <a:pt x="5012108" y="783685"/>
                  </a:lnTo>
                  <a:lnTo>
                    <a:pt x="4991356" y="823047"/>
                  </a:lnTo>
                  <a:lnTo>
                    <a:pt x="4983025" y="835882"/>
                  </a:lnTo>
                  <a:lnTo>
                    <a:pt x="5019487" y="867984"/>
                  </a:lnTo>
                  <a:lnTo>
                    <a:pt x="5051387" y="901228"/>
                  </a:lnTo>
                  <a:lnTo>
                    <a:pt x="5078758" y="935457"/>
                  </a:lnTo>
                  <a:lnTo>
                    <a:pt x="5101633" y="970516"/>
                  </a:lnTo>
                  <a:lnTo>
                    <a:pt x="5120046" y="1006247"/>
                  </a:lnTo>
                  <a:lnTo>
                    <a:pt x="5134029" y="1042493"/>
                  </a:lnTo>
                  <a:lnTo>
                    <a:pt x="5148836" y="1115903"/>
                  </a:lnTo>
                  <a:lnTo>
                    <a:pt x="5149727" y="1152753"/>
                  </a:lnTo>
                  <a:lnTo>
                    <a:pt x="5146319" y="1189492"/>
                  </a:lnTo>
                  <a:lnTo>
                    <a:pt x="5126741" y="1262006"/>
                  </a:lnTo>
                  <a:lnTo>
                    <a:pt x="5110636" y="1297467"/>
                  </a:lnTo>
                  <a:lnTo>
                    <a:pt x="5090364" y="1332189"/>
                  </a:lnTo>
                  <a:lnTo>
                    <a:pt x="5065959" y="1366015"/>
                  </a:lnTo>
                  <a:lnTo>
                    <a:pt x="5037453" y="1398788"/>
                  </a:lnTo>
                  <a:lnTo>
                    <a:pt x="5004879" y="1430351"/>
                  </a:lnTo>
                  <a:lnTo>
                    <a:pt x="4968270" y="1460547"/>
                  </a:lnTo>
                  <a:lnTo>
                    <a:pt x="4927659" y="1489220"/>
                  </a:lnTo>
                  <a:lnTo>
                    <a:pt x="4883079" y="1516212"/>
                  </a:lnTo>
                  <a:lnTo>
                    <a:pt x="4834562" y="1541367"/>
                  </a:lnTo>
                  <a:lnTo>
                    <a:pt x="4792415" y="1560251"/>
                  </a:lnTo>
                  <a:lnTo>
                    <a:pt x="4748554" y="1577348"/>
                  </a:lnTo>
                  <a:lnTo>
                    <a:pt x="4703124" y="1592624"/>
                  </a:lnTo>
                  <a:lnTo>
                    <a:pt x="4656270" y="1606042"/>
                  </a:lnTo>
                  <a:lnTo>
                    <a:pt x="4608137" y="1617567"/>
                  </a:lnTo>
                  <a:lnTo>
                    <a:pt x="4558867" y="1627164"/>
                  </a:lnTo>
                  <a:lnTo>
                    <a:pt x="4508607" y="1634796"/>
                  </a:lnTo>
                  <a:lnTo>
                    <a:pt x="4457499" y="1640427"/>
                  </a:lnTo>
                  <a:lnTo>
                    <a:pt x="4446582" y="1713588"/>
                  </a:lnTo>
                  <a:lnTo>
                    <a:pt x="4416866" y="1782637"/>
                  </a:lnTo>
                  <a:lnTo>
                    <a:pt x="4395480" y="1815300"/>
                  </a:lnTo>
                  <a:lnTo>
                    <a:pt x="4370020" y="1846552"/>
                  </a:lnTo>
                  <a:lnTo>
                    <a:pt x="4340695" y="1876264"/>
                  </a:lnTo>
                  <a:lnTo>
                    <a:pt x="4307713" y="1904310"/>
                  </a:lnTo>
                  <a:lnTo>
                    <a:pt x="4271282" y="1930561"/>
                  </a:lnTo>
                  <a:lnTo>
                    <a:pt x="4231612" y="1954889"/>
                  </a:lnTo>
                  <a:lnTo>
                    <a:pt x="4188910" y="1977168"/>
                  </a:lnTo>
                  <a:lnTo>
                    <a:pt x="4143385" y="1997268"/>
                  </a:lnTo>
                  <a:lnTo>
                    <a:pt x="4095246" y="2015063"/>
                  </a:lnTo>
                  <a:lnTo>
                    <a:pt x="4044702" y="2030424"/>
                  </a:lnTo>
                  <a:lnTo>
                    <a:pt x="3991960" y="2043225"/>
                  </a:lnTo>
                  <a:lnTo>
                    <a:pt x="3937229" y="2053336"/>
                  </a:lnTo>
                  <a:lnTo>
                    <a:pt x="3880718" y="2060630"/>
                  </a:lnTo>
                  <a:lnTo>
                    <a:pt x="3822636" y="2064980"/>
                  </a:lnTo>
                  <a:lnTo>
                    <a:pt x="3763190" y="2066258"/>
                  </a:lnTo>
                  <a:lnTo>
                    <a:pt x="3708919" y="2064656"/>
                  </a:lnTo>
                  <a:lnTo>
                    <a:pt x="3655229" y="2060418"/>
                  </a:lnTo>
                  <a:lnTo>
                    <a:pt x="3602361" y="2053585"/>
                  </a:lnTo>
                  <a:lnTo>
                    <a:pt x="3550555" y="2044198"/>
                  </a:lnTo>
                  <a:lnTo>
                    <a:pt x="3500051" y="2032296"/>
                  </a:lnTo>
                  <a:lnTo>
                    <a:pt x="3451088" y="2017919"/>
                  </a:lnTo>
                  <a:lnTo>
                    <a:pt x="3403907" y="2001107"/>
                  </a:lnTo>
                  <a:lnTo>
                    <a:pt x="3365274" y="2065086"/>
                  </a:lnTo>
                  <a:lnTo>
                    <a:pt x="3341328" y="2095144"/>
                  </a:lnTo>
                  <a:lnTo>
                    <a:pt x="3314495" y="2123849"/>
                  </a:lnTo>
                  <a:lnTo>
                    <a:pt x="3284924" y="2151150"/>
                  </a:lnTo>
                  <a:lnTo>
                    <a:pt x="3252766" y="2176996"/>
                  </a:lnTo>
                  <a:lnTo>
                    <a:pt x="3218168" y="2201340"/>
                  </a:lnTo>
                  <a:lnTo>
                    <a:pt x="3181281" y="2224129"/>
                  </a:lnTo>
                  <a:lnTo>
                    <a:pt x="3142254" y="2245314"/>
                  </a:lnTo>
                  <a:lnTo>
                    <a:pt x="3101237" y="2264846"/>
                  </a:lnTo>
                  <a:lnTo>
                    <a:pt x="3058378" y="2282674"/>
                  </a:lnTo>
                  <a:lnTo>
                    <a:pt x="3013827" y="2298748"/>
                  </a:lnTo>
                  <a:lnTo>
                    <a:pt x="2967734" y="2313018"/>
                  </a:lnTo>
                  <a:lnTo>
                    <a:pt x="2920247" y="2325434"/>
                  </a:lnTo>
                  <a:lnTo>
                    <a:pt x="2871517" y="2335947"/>
                  </a:lnTo>
                  <a:lnTo>
                    <a:pt x="2821692" y="2344506"/>
                  </a:lnTo>
                  <a:lnTo>
                    <a:pt x="2770923" y="2351061"/>
                  </a:lnTo>
                  <a:lnTo>
                    <a:pt x="2719358" y="2355562"/>
                  </a:lnTo>
                  <a:lnTo>
                    <a:pt x="2667146" y="2357960"/>
                  </a:lnTo>
                  <a:lnTo>
                    <a:pt x="2614438" y="2358204"/>
                  </a:lnTo>
                  <a:lnTo>
                    <a:pt x="2561382" y="2356244"/>
                  </a:lnTo>
                  <a:lnTo>
                    <a:pt x="2508128" y="2352030"/>
                  </a:lnTo>
                  <a:lnTo>
                    <a:pt x="2454825" y="2345513"/>
                  </a:lnTo>
                  <a:lnTo>
                    <a:pt x="2401623" y="2336641"/>
                  </a:lnTo>
                  <a:lnTo>
                    <a:pt x="2348927" y="2325426"/>
                  </a:lnTo>
                  <a:lnTo>
                    <a:pt x="2297848" y="2312021"/>
                  </a:lnTo>
                  <a:lnTo>
                    <a:pt x="2248544" y="2296500"/>
                  </a:lnTo>
                  <a:lnTo>
                    <a:pt x="2201169" y="2278939"/>
                  </a:lnTo>
                  <a:lnTo>
                    <a:pt x="2155878" y="2259410"/>
                  </a:lnTo>
                  <a:lnTo>
                    <a:pt x="2112829" y="2237987"/>
                  </a:lnTo>
                  <a:lnTo>
                    <a:pt x="2072174" y="2214744"/>
                  </a:lnTo>
                  <a:lnTo>
                    <a:pt x="2034071" y="2189756"/>
                  </a:lnTo>
                  <a:lnTo>
                    <a:pt x="1998675" y="2163096"/>
                  </a:lnTo>
                  <a:lnTo>
                    <a:pt x="1966140" y="2134838"/>
                  </a:lnTo>
                  <a:lnTo>
                    <a:pt x="1919059" y="2151418"/>
                  </a:lnTo>
                  <a:lnTo>
                    <a:pt x="1871103" y="2166089"/>
                  </a:lnTo>
                  <a:lnTo>
                    <a:pt x="1822390" y="2178871"/>
                  </a:lnTo>
                  <a:lnTo>
                    <a:pt x="1773039" y="2189782"/>
                  </a:lnTo>
                  <a:lnTo>
                    <a:pt x="1723168" y="2198841"/>
                  </a:lnTo>
                  <a:lnTo>
                    <a:pt x="1672895" y="2206065"/>
                  </a:lnTo>
                  <a:lnTo>
                    <a:pt x="1622340" y="2211473"/>
                  </a:lnTo>
                  <a:lnTo>
                    <a:pt x="1571619" y="2215084"/>
                  </a:lnTo>
                  <a:lnTo>
                    <a:pt x="1520853" y="2216916"/>
                  </a:lnTo>
                  <a:lnTo>
                    <a:pt x="1470158" y="2216987"/>
                  </a:lnTo>
                  <a:lnTo>
                    <a:pt x="1419653" y="2215317"/>
                  </a:lnTo>
                  <a:lnTo>
                    <a:pt x="1369458" y="2211923"/>
                  </a:lnTo>
                  <a:lnTo>
                    <a:pt x="1319689" y="2206823"/>
                  </a:lnTo>
                  <a:lnTo>
                    <a:pt x="1270466" y="2200037"/>
                  </a:lnTo>
                  <a:lnTo>
                    <a:pt x="1221907" y="2191583"/>
                  </a:lnTo>
                  <a:lnTo>
                    <a:pt x="1174130" y="2181478"/>
                  </a:lnTo>
                  <a:lnTo>
                    <a:pt x="1127254" y="2169742"/>
                  </a:lnTo>
                  <a:lnTo>
                    <a:pt x="1081396" y="2156393"/>
                  </a:lnTo>
                  <a:lnTo>
                    <a:pt x="1036676" y="2141450"/>
                  </a:lnTo>
                  <a:lnTo>
                    <a:pt x="993211" y="2124930"/>
                  </a:lnTo>
                  <a:lnTo>
                    <a:pt x="951121" y="2106853"/>
                  </a:lnTo>
                  <a:lnTo>
                    <a:pt x="910523" y="2087236"/>
                  </a:lnTo>
                  <a:lnTo>
                    <a:pt x="871535" y="2066098"/>
                  </a:lnTo>
                  <a:lnTo>
                    <a:pt x="834277" y="2043458"/>
                  </a:lnTo>
                  <a:lnTo>
                    <a:pt x="798867" y="2019334"/>
                  </a:lnTo>
                  <a:lnTo>
                    <a:pt x="765422" y="1993745"/>
                  </a:lnTo>
                  <a:lnTo>
                    <a:pt x="734061" y="1966708"/>
                  </a:lnTo>
                  <a:lnTo>
                    <a:pt x="704903" y="1938242"/>
                  </a:lnTo>
                  <a:lnTo>
                    <a:pt x="695124" y="1927828"/>
                  </a:lnTo>
                  <a:lnTo>
                    <a:pt x="638594" y="1930055"/>
                  </a:lnTo>
                  <a:lnTo>
                    <a:pt x="583129" y="1928519"/>
                  </a:lnTo>
                  <a:lnTo>
                    <a:pt x="529082" y="1923394"/>
                  </a:lnTo>
                  <a:lnTo>
                    <a:pt x="476804" y="1914851"/>
                  </a:lnTo>
                  <a:lnTo>
                    <a:pt x="426646" y="1903063"/>
                  </a:lnTo>
                  <a:lnTo>
                    <a:pt x="378962" y="1888204"/>
                  </a:lnTo>
                  <a:lnTo>
                    <a:pt x="334100" y="1870446"/>
                  </a:lnTo>
                  <a:lnTo>
                    <a:pt x="292415" y="1849962"/>
                  </a:lnTo>
                  <a:lnTo>
                    <a:pt x="254256" y="1826924"/>
                  </a:lnTo>
                  <a:lnTo>
                    <a:pt x="219975" y="1801506"/>
                  </a:lnTo>
                  <a:lnTo>
                    <a:pt x="189925" y="1773879"/>
                  </a:lnTo>
                  <a:lnTo>
                    <a:pt x="164455" y="1744217"/>
                  </a:lnTo>
                  <a:lnTo>
                    <a:pt x="128668" y="1679477"/>
                  </a:lnTo>
                  <a:lnTo>
                    <a:pt x="115742" y="1597618"/>
                  </a:lnTo>
                  <a:lnTo>
                    <a:pt x="123347" y="1551189"/>
                  </a:lnTo>
                  <a:lnTo>
                    <a:pt x="141500" y="1506157"/>
                  </a:lnTo>
                  <a:lnTo>
                    <a:pt x="169834" y="1463220"/>
                  </a:lnTo>
                  <a:lnTo>
                    <a:pt x="207982" y="1423077"/>
                  </a:lnTo>
                  <a:lnTo>
                    <a:pt x="255577" y="1386427"/>
                  </a:lnTo>
                  <a:lnTo>
                    <a:pt x="205283" y="1365423"/>
                  </a:lnTo>
                  <a:lnTo>
                    <a:pt x="160139" y="1341439"/>
                  </a:lnTo>
                  <a:lnTo>
                    <a:pt x="120284" y="1314810"/>
                  </a:lnTo>
                  <a:lnTo>
                    <a:pt x="85857" y="1285868"/>
                  </a:lnTo>
                  <a:lnTo>
                    <a:pt x="56997" y="1254946"/>
                  </a:lnTo>
                  <a:lnTo>
                    <a:pt x="33842" y="1222379"/>
                  </a:lnTo>
                  <a:lnTo>
                    <a:pt x="5205" y="1153638"/>
                  </a:lnTo>
                  <a:lnTo>
                    <a:pt x="0" y="1118131"/>
                  </a:lnTo>
                  <a:lnTo>
                    <a:pt x="1055" y="1082311"/>
                  </a:lnTo>
                  <a:lnTo>
                    <a:pt x="22505" y="1011064"/>
                  </a:lnTo>
                  <a:lnTo>
                    <a:pt x="43177" y="976303"/>
                  </a:lnTo>
                  <a:lnTo>
                    <a:pt x="70665" y="942562"/>
                  </a:lnTo>
                  <a:lnTo>
                    <a:pt x="100698" y="913951"/>
                  </a:lnTo>
                  <a:lnTo>
                    <a:pt x="135009" y="887735"/>
                  </a:lnTo>
                  <a:lnTo>
                    <a:pt x="173230" y="864062"/>
                  </a:lnTo>
                  <a:lnTo>
                    <a:pt x="214990" y="843080"/>
                  </a:lnTo>
                  <a:lnTo>
                    <a:pt x="259922" y="824936"/>
                  </a:lnTo>
                  <a:lnTo>
                    <a:pt x="307657" y="809777"/>
                  </a:lnTo>
                  <a:lnTo>
                    <a:pt x="357825" y="797751"/>
                  </a:lnTo>
                  <a:lnTo>
                    <a:pt x="410057" y="789004"/>
                  </a:lnTo>
                  <a:lnTo>
                    <a:pt x="463984" y="783685"/>
                  </a:lnTo>
                  <a:lnTo>
                    <a:pt x="468302" y="7764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2760" y="2313050"/>
              <a:ext cx="143637" cy="1436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00300" y="127762"/>
              <a:ext cx="4719955" cy="2341880"/>
            </a:xfrm>
            <a:custGeom>
              <a:avLst/>
              <a:gdLst/>
              <a:ahLst/>
              <a:cxnLst/>
              <a:rect l="l" t="t" r="r" b="b"/>
              <a:pathLst>
                <a:path w="4719955" h="2341880">
                  <a:moveTo>
                    <a:pt x="4079366" y="2210308"/>
                  </a:moveTo>
                  <a:lnTo>
                    <a:pt x="4069087" y="2261326"/>
                  </a:lnTo>
                  <a:lnTo>
                    <a:pt x="4041044" y="2302986"/>
                  </a:lnTo>
                  <a:lnTo>
                    <a:pt x="3999428" y="2331073"/>
                  </a:lnTo>
                  <a:lnTo>
                    <a:pt x="3948429" y="2341372"/>
                  </a:lnTo>
                  <a:lnTo>
                    <a:pt x="3897485" y="2331073"/>
                  </a:lnTo>
                  <a:lnTo>
                    <a:pt x="3855862" y="2302986"/>
                  </a:lnTo>
                  <a:lnTo>
                    <a:pt x="3827789" y="2261326"/>
                  </a:lnTo>
                  <a:lnTo>
                    <a:pt x="3817492" y="2210308"/>
                  </a:lnTo>
                  <a:lnTo>
                    <a:pt x="3827789" y="2159363"/>
                  </a:lnTo>
                  <a:lnTo>
                    <a:pt x="3855862" y="2117740"/>
                  </a:lnTo>
                  <a:lnTo>
                    <a:pt x="3897485" y="2089667"/>
                  </a:lnTo>
                  <a:lnTo>
                    <a:pt x="3948429" y="2079371"/>
                  </a:lnTo>
                  <a:lnTo>
                    <a:pt x="3999428" y="2089667"/>
                  </a:lnTo>
                  <a:lnTo>
                    <a:pt x="4041044" y="2117740"/>
                  </a:lnTo>
                  <a:lnTo>
                    <a:pt x="4069087" y="2159363"/>
                  </a:lnTo>
                  <a:lnTo>
                    <a:pt x="4079366" y="2210308"/>
                  </a:lnTo>
                  <a:close/>
                </a:path>
                <a:path w="4719955" h="2341880">
                  <a:moveTo>
                    <a:pt x="3972179" y="2087880"/>
                  </a:moveTo>
                  <a:lnTo>
                    <a:pt x="3966994" y="2132906"/>
                  </a:lnTo>
                  <a:lnTo>
                    <a:pt x="3952226" y="2174235"/>
                  </a:lnTo>
                  <a:lnTo>
                    <a:pt x="3929051" y="2210690"/>
                  </a:lnTo>
                  <a:lnTo>
                    <a:pt x="3898647" y="2241094"/>
                  </a:lnTo>
                  <a:lnTo>
                    <a:pt x="3862192" y="2264269"/>
                  </a:lnTo>
                  <a:lnTo>
                    <a:pt x="3820863" y="2279037"/>
                  </a:lnTo>
                  <a:lnTo>
                    <a:pt x="3775837" y="2284222"/>
                  </a:lnTo>
                  <a:lnTo>
                    <a:pt x="3730763" y="2279037"/>
                  </a:lnTo>
                  <a:lnTo>
                    <a:pt x="3689400" y="2264269"/>
                  </a:lnTo>
                  <a:lnTo>
                    <a:pt x="3652922" y="2241094"/>
                  </a:lnTo>
                  <a:lnTo>
                    <a:pt x="3622505" y="2210690"/>
                  </a:lnTo>
                  <a:lnTo>
                    <a:pt x="3599323" y="2174235"/>
                  </a:lnTo>
                  <a:lnTo>
                    <a:pt x="3584552" y="2132906"/>
                  </a:lnTo>
                  <a:lnTo>
                    <a:pt x="3579367" y="2087880"/>
                  </a:lnTo>
                  <a:lnTo>
                    <a:pt x="3584552" y="2042806"/>
                  </a:lnTo>
                  <a:lnTo>
                    <a:pt x="3599323" y="2001443"/>
                  </a:lnTo>
                  <a:lnTo>
                    <a:pt x="3622505" y="1964965"/>
                  </a:lnTo>
                  <a:lnTo>
                    <a:pt x="3652922" y="1934548"/>
                  </a:lnTo>
                  <a:lnTo>
                    <a:pt x="3689400" y="1911366"/>
                  </a:lnTo>
                  <a:lnTo>
                    <a:pt x="3730763" y="1896595"/>
                  </a:lnTo>
                  <a:lnTo>
                    <a:pt x="3775837" y="1891411"/>
                  </a:lnTo>
                  <a:lnTo>
                    <a:pt x="3820863" y="1896595"/>
                  </a:lnTo>
                  <a:lnTo>
                    <a:pt x="3862192" y="1911366"/>
                  </a:lnTo>
                  <a:lnTo>
                    <a:pt x="3898647" y="1934548"/>
                  </a:lnTo>
                  <a:lnTo>
                    <a:pt x="3929051" y="1964965"/>
                  </a:lnTo>
                  <a:lnTo>
                    <a:pt x="3952226" y="2001443"/>
                  </a:lnTo>
                  <a:lnTo>
                    <a:pt x="3966994" y="2042806"/>
                  </a:lnTo>
                  <a:lnTo>
                    <a:pt x="3972179" y="2087880"/>
                  </a:lnTo>
                  <a:close/>
                </a:path>
                <a:path w="4719955" h="2341880">
                  <a:moveTo>
                    <a:pt x="301625" y="1300734"/>
                  </a:moveTo>
                  <a:lnTo>
                    <a:pt x="249049" y="1301599"/>
                  </a:lnTo>
                  <a:lnTo>
                    <a:pt x="196868" y="1299148"/>
                  </a:lnTo>
                  <a:lnTo>
                    <a:pt x="145478" y="1293431"/>
                  </a:lnTo>
                  <a:lnTo>
                    <a:pt x="95273" y="1284496"/>
                  </a:lnTo>
                  <a:lnTo>
                    <a:pt x="46648" y="1272394"/>
                  </a:lnTo>
                  <a:lnTo>
                    <a:pt x="0" y="1257173"/>
                  </a:lnTo>
                </a:path>
                <a:path w="4719955" h="2341880">
                  <a:moveTo>
                    <a:pt x="567689" y="1776730"/>
                  </a:moveTo>
                  <a:lnTo>
                    <a:pt x="535588" y="1783913"/>
                  </a:lnTo>
                  <a:lnTo>
                    <a:pt x="502808" y="1789811"/>
                  </a:lnTo>
                  <a:lnTo>
                    <a:pt x="469481" y="1794375"/>
                  </a:lnTo>
                  <a:lnTo>
                    <a:pt x="435737" y="1797558"/>
                  </a:lnTo>
                </a:path>
                <a:path w="4719955" h="2341880">
                  <a:moveTo>
                    <a:pt x="1704721" y="2005330"/>
                  </a:moveTo>
                  <a:lnTo>
                    <a:pt x="1681815" y="1982648"/>
                  </a:lnTo>
                  <a:lnTo>
                    <a:pt x="1660921" y="1959229"/>
                  </a:lnTo>
                  <a:lnTo>
                    <a:pt x="1642052" y="1935142"/>
                  </a:lnTo>
                  <a:lnTo>
                    <a:pt x="1625219" y="1910461"/>
                  </a:lnTo>
                </a:path>
                <a:path w="4719955" h="2341880">
                  <a:moveTo>
                    <a:pt x="3175000" y="1768602"/>
                  </a:moveTo>
                  <a:lnTo>
                    <a:pt x="3170378" y="1795000"/>
                  </a:lnTo>
                  <a:lnTo>
                    <a:pt x="3163554" y="1821195"/>
                  </a:lnTo>
                  <a:lnTo>
                    <a:pt x="3154515" y="1847129"/>
                  </a:lnTo>
                  <a:lnTo>
                    <a:pt x="3143250" y="1872742"/>
                  </a:lnTo>
                </a:path>
                <a:path w="4719955" h="2341880">
                  <a:moveTo>
                    <a:pt x="3806316" y="1124839"/>
                  </a:moveTo>
                  <a:lnTo>
                    <a:pt x="3864104" y="1144573"/>
                  </a:lnTo>
                  <a:lnTo>
                    <a:pt x="3917999" y="1167369"/>
                  </a:lnTo>
                  <a:lnTo>
                    <a:pt x="3967777" y="1193002"/>
                  </a:lnTo>
                  <a:lnTo>
                    <a:pt x="4013214" y="1221246"/>
                  </a:lnTo>
                  <a:lnTo>
                    <a:pt x="4054083" y="1251876"/>
                  </a:lnTo>
                  <a:lnTo>
                    <a:pt x="4090162" y="1284668"/>
                  </a:lnTo>
                  <a:lnTo>
                    <a:pt x="4121223" y="1319397"/>
                  </a:lnTo>
                  <a:lnTo>
                    <a:pt x="4147043" y="1355837"/>
                  </a:lnTo>
                  <a:lnTo>
                    <a:pt x="4167397" y="1393765"/>
                  </a:lnTo>
                  <a:lnTo>
                    <a:pt x="4182060" y="1432955"/>
                  </a:lnTo>
                  <a:lnTo>
                    <a:pt x="4190807" y="1473181"/>
                  </a:lnTo>
                  <a:lnTo>
                    <a:pt x="4193413" y="1514221"/>
                  </a:lnTo>
                </a:path>
                <a:path w="4719955" h="2341880">
                  <a:moveTo>
                    <a:pt x="4719447" y="710057"/>
                  </a:moveTo>
                  <a:lnTo>
                    <a:pt x="4693817" y="743095"/>
                  </a:lnTo>
                  <a:lnTo>
                    <a:pt x="4663548" y="774414"/>
                  </a:lnTo>
                  <a:lnTo>
                    <a:pt x="4628848" y="803819"/>
                  </a:lnTo>
                  <a:lnTo>
                    <a:pt x="4589923" y="831115"/>
                  </a:lnTo>
                  <a:lnTo>
                    <a:pt x="4546981" y="856107"/>
                  </a:lnTo>
                </a:path>
                <a:path w="4719955" h="2341880">
                  <a:moveTo>
                    <a:pt x="4305808" y="168275"/>
                  </a:moveTo>
                  <a:lnTo>
                    <a:pt x="4310092" y="185443"/>
                  </a:lnTo>
                  <a:lnTo>
                    <a:pt x="4313031" y="202660"/>
                  </a:lnTo>
                  <a:lnTo>
                    <a:pt x="4314612" y="219924"/>
                  </a:lnTo>
                  <a:lnTo>
                    <a:pt x="4314825" y="237236"/>
                  </a:lnTo>
                </a:path>
                <a:path w="4719955" h="2341880">
                  <a:moveTo>
                    <a:pt x="3204972" y="87884"/>
                  </a:moveTo>
                  <a:lnTo>
                    <a:pt x="3223121" y="64472"/>
                  </a:lnTo>
                  <a:lnTo>
                    <a:pt x="3243961" y="41941"/>
                  </a:lnTo>
                  <a:lnTo>
                    <a:pt x="3267372" y="20411"/>
                  </a:lnTo>
                  <a:lnTo>
                    <a:pt x="3293237" y="0"/>
                  </a:lnTo>
                </a:path>
                <a:path w="4719955" h="2341880">
                  <a:moveTo>
                    <a:pt x="2378964" y="129794"/>
                  </a:moveTo>
                  <a:lnTo>
                    <a:pt x="2386794" y="110249"/>
                  </a:lnTo>
                  <a:lnTo>
                    <a:pt x="2396553" y="91074"/>
                  </a:lnTo>
                  <a:lnTo>
                    <a:pt x="2408217" y="72304"/>
                  </a:lnTo>
                  <a:lnTo>
                    <a:pt x="2421763" y="53975"/>
                  </a:lnTo>
                </a:path>
                <a:path w="4719955" h="2341880">
                  <a:moveTo>
                    <a:pt x="1409700" y="155575"/>
                  </a:moveTo>
                  <a:lnTo>
                    <a:pt x="1451016" y="171761"/>
                  </a:lnTo>
                  <a:lnTo>
                    <a:pt x="1490678" y="189436"/>
                  </a:lnTo>
                  <a:lnTo>
                    <a:pt x="1528554" y="208563"/>
                  </a:lnTo>
                  <a:lnTo>
                    <a:pt x="1564513" y="229108"/>
                  </a:lnTo>
                </a:path>
                <a:path w="4719955" h="2341880">
                  <a:moveTo>
                    <a:pt x="234187" y="733806"/>
                  </a:moveTo>
                  <a:lnTo>
                    <a:pt x="225621" y="714738"/>
                  </a:lnTo>
                  <a:lnTo>
                    <a:pt x="218233" y="695467"/>
                  </a:lnTo>
                  <a:lnTo>
                    <a:pt x="212060" y="676030"/>
                  </a:lnTo>
                  <a:lnTo>
                    <a:pt x="207137" y="6564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56305" y="380238"/>
            <a:ext cx="31502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  <a:tabLst>
                <a:tab pos="2477770" algn="l"/>
              </a:tabLst>
            </a:pPr>
            <a:r>
              <a:rPr spc="-5" dirty="0"/>
              <a:t>Khi</a:t>
            </a:r>
            <a:r>
              <a:rPr spc="-25" dirty="0"/>
              <a:t> </a:t>
            </a:r>
            <a:r>
              <a:rPr dirty="0"/>
              <a:t>bạn</a:t>
            </a:r>
            <a:r>
              <a:rPr spc="-15" dirty="0"/>
              <a:t> </a:t>
            </a:r>
            <a:r>
              <a:rPr dirty="0"/>
              <a:t>nhỏ</a:t>
            </a:r>
            <a:r>
              <a:rPr spc="-30" dirty="0"/>
              <a:t> </a:t>
            </a:r>
            <a:r>
              <a:rPr dirty="0"/>
              <a:t>gọi	đàn </a:t>
            </a:r>
            <a:r>
              <a:rPr spc="5" dirty="0"/>
              <a:t> </a:t>
            </a:r>
            <a:r>
              <a:rPr dirty="0"/>
              <a:t>gà</a:t>
            </a:r>
            <a:r>
              <a:rPr spc="-60" dirty="0"/>
              <a:t> </a:t>
            </a:r>
            <a:r>
              <a:rPr dirty="0"/>
              <a:t>bập</a:t>
            </a:r>
            <a:r>
              <a:rPr spc="-35" dirty="0"/>
              <a:t> </a:t>
            </a:r>
            <a:r>
              <a:rPr dirty="0"/>
              <a:t>bập</a:t>
            </a:r>
            <a:r>
              <a:rPr spc="-15" dirty="0"/>
              <a:t> </a:t>
            </a:r>
            <a:r>
              <a:rPr dirty="0"/>
              <a:t>thì</a:t>
            </a:r>
            <a:r>
              <a:rPr spc="-40" dirty="0"/>
              <a:t> </a:t>
            </a:r>
            <a:r>
              <a:rPr dirty="0"/>
              <a:t>đàn</a:t>
            </a:r>
            <a:r>
              <a:rPr spc="-35" dirty="0"/>
              <a:t> </a:t>
            </a:r>
            <a:r>
              <a:rPr dirty="0"/>
              <a:t>gà </a:t>
            </a:r>
            <a:r>
              <a:rPr spc="-650" dirty="0"/>
              <a:t> </a:t>
            </a:r>
            <a:r>
              <a:rPr dirty="0"/>
              <a:t>đã</a:t>
            </a:r>
            <a:r>
              <a:rPr spc="-40" dirty="0"/>
              <a:t> </a:t>
            </a:r>
            <a:r>
              <a:rPr dirty="0"/>
              <a:t>làm</a:t>
            </a:r>
            <a:r>
              <a:rPr spc="-25" dirty="0"/>
              <a:t> </a:t>
            </a:r>
            <a:r>
              <a:rPr dirty="0"/>
              <a:t>gì?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633463" y="2855722"/>
            <a:ext cx="4517390" cy="3161665"/>
            <a:chOff x="4633463" y="2855722"/>
            <a:chExt cx="4517390" cy="3161665"/>
          </a:xfrm>
        </p:grpSpPr>
        <p:sp>
          <p:nvSpPr>
            <p:cNvPr id="15" name="object 15"/>
            <p:cNvSpPr/>
            <p:nvPr/>
          </p:nvSpPr>
          <p:spPr>
            <a:xfrm>
              <a:off x="4639813" y="3366349"/>
              <a:ext cx="4504690" cy="2644775"/>
            </a:xfrm>
            <a:custGeom>
              <a:avLst/>
              <a:gdLst/>
              <a:ahLst/>
              <a:cxnLst/>
              <a:rect l="l" t="t" r="r" b="b"/>
              <a:pathLst>
                <a:path w="4504690" h="2644775">
                  <a:moveTo>
                    <a:pt x="3027469" y="2393583"/>
                  </a:moveTo>
                  <a:lnTo>
                    <a:pt x="1802261" y="2393583"/>
                  </a:lnTo>
                  <a:lnTo>
                    <a:pt x="1835559" y="2428673"/>
                  </a:lnTo>
                  <a:lnTo>
                    <a:pt x="1872076" y="2461538"/>
                  </a:lnTo>
                  <a:lnTo>
                    <a:pt x="1911617" y="2492066"/>
                  </a:lnTo>
                  <a:lnTo>
                    <a:pt x="1953987" y="2520145"/>
                  </a:lnTo>
                  <a:lnTo>
                    <a:pt x="1998990" y="2545662"/>
                  </a:lnTo>
                  <a:lnTo>
                    <a:pt x="2046430" y="2568505"/>
                  </a:lnTo>
                  <a:lnTo>
                    <a:pt x="2096112" y="2588563"/>
                  </a:lnTo>
                  <a:lnTo>
                    <a:pt x="2147841" y="2605722"/>
                  </a:lnTo>
                  <a:lnTo>
                    <a:pt x="2201422" y="2619871"/>
                  </a:lnTo>
                  <a:lnTo>
                    <a:pt x="2252325" y="2630185"/>
                  </a:lnTo>
                  <a:lnTo>
                    <a:pt x="2303321" y="2637627"/>
                  </a:lnTo>
                  <a:lnTo>
                    <a:pt x="2354254" y="2642263"/>
                  </a:lnTo>
                  <a:lnTo>
                    <a:pt x="2404968" y="2644156"/>
                  </a:lnTo>
                  <a:lnTo>
                    <a:pt x="2455308" y="2643370"/>
                  </a:lnTo>
                  <a:lnTo>
                    <a:pt x="2505118" y="2639968"/>
                  </a:lnTo>
                  <a:lnTo>
                    <a:pt x="2554244" y="2634014"/>
                  </a:lnTo>
                  <a:lnTo>
                    <a:pt x="2602530" y="2625572"/>
                  </a:lnTo>
                  <a:lnTo>
                    <a:pt x="2649819" y="2614705"/>
                  </a:lnTo>
                  <a:lnTo>
                    <a:pt x="2695957" y="2601477"/>
                  </a:lnTo>
                  <a:lnTo>
                    <a:pt x="2740789" y="2585951"/>
                  </a:lnTo>
                  <a:lnTo>
                    <a:pt x="2784159" y="2568192"/>
                  </a:lnTo>
                  <a:lnTo>
                    <a:pt x="2825911" y="2548263"/>
                  </a:lnTo>
                  <a:lnTo>
                    <a:pt x="2865890" y="2526228"/>
                  </a:lnTo>
                  <a:lnTo>
                    <a:pt x="2903940" y="2502150"/>
                  </a:lnTo>
                  <a:lnTo>
                    <a:pt x="2939907" y="2476093"/>
                  </a:lnTo>
                  <a:lnTo>
                    <a:pt x="2973634" y="2448121"/>
                  </a:lnTo>
                  <a:lnTo>
                    <a:pt x="3004967" y="2418298"/>
                  </a:lnTo>
                  <a:lnTo>
                    <a:pt x="3027469" y="2393583"/>
                  </a:lnTo>
                  <a:close/>
                </a:path>
                <a:path w="4504690" h="2644775">
                  <a:moveTo>
                    <a:pt x="3918733" y="2161452"/>
                  </a:moveTo>
                  <a:lnTo>
                    <a:pt x="637163" y="2161452"/>
                  </a:lnTo>
                  <a:lnTo>
                    <a:pt x="640084" y="2165389"/>
                  </a:lnTo>
                  <a:lnTo>
                    <a:pt x="673818" y="2206088"/>
                  </a:lnTo>
                  <a:lnTo>
                    <a:pt x="703749" y="2237443"/>
                  </a:lnTo>
                  <a:lnTo>
                    <a:pt x="735725" y="2267050"/>
                  </a:lnTo>
                  <a:lnTo>
                    <a:pt x="769626" y="2294888"/>
                  </a:lnTo>
                  <a:lnTo>
                    <a:pt x="805330" y="2320932"/>
                  </a:lnTo>
                  <a:lnTo>
                    <a:pt x="842716" y="2345160"/>
                  </a:lnTo>
                  <a:lnTo>
                    <a:pt x="881664" y="2367549"/>
                  </a:lnTo>
                  <a:lnTo>
                    <a:pt x="922052" y="2388075"/>
                  </a:lnTo>
                  <a:lnTo>
                    <a:pt x="963760" y="2406717"/>
                  </a:lnTo>
                  <a:lnTo>
                    <a:pt x="1006666" y="2423449"/>
                  </a:lnTo>
                  <a:lnTo>
                    <a:pt x="1050650" y="2438251"/>
                  </a:lnTo>
                  <a:lnTo>
                    <a:pt x="1095590" y="2451097"/>
                  </a:lnTo>
                  <a:lnTo>
                    <a:pt x="1141366" y="2461966"/>
                  </a:lnTo>
                  <a:lnTo>
                    <a:pt x="1187857" y="2470835"/>
                  </a:lnTo>
                  <a:lnTo>
                    <a:pt x="1234942" y="2477680"/>
                  </a:lnTo>
                  <a:lnTo>
                    <a:pt x="1282500" y="2482478"/>
                  </a:lnTo>
                  <a:lnTo>
                    <a:pt x="1330410" y="2485207"/>
                  </a:lnTo>
                  <a:lnTo>
                    <a:pt x="1378551" y="2485842"/>
                  </a:lnTo>
                  <a:lnTo>
                    <a:pt x="1426802" y="2484362"/>
                  </a:lnTo>
                  <a:lnTo>
                    <a:pt x="1475042" y="2480743"/>
                  </a:lnTo>
                  <a:lnTo>
                    <a:pt x="1523151" y="2474962"/>
                  </a:lnTo>
                  <a:lnTo>
                    <a:pt x="1571006" y="2466996"/>
                  </a:lnTo>
                  <a:lnTo>
                    <a:pt x="1618488" y="2456821"/>
                  </a:lnTo>
                  <a:lnTo>
                    <a:pt x="1665476" y="2444416"/>
                  </a:lnTo>
                  <a:lnTo>
                    <a:pt x="1711847" y="2429757"/>
                  </a:lnTo>
                  <a:lnTo>
                    <a:pt x="1757483" y="2412820"/>
                  </a:lnTo>
                  <a:lnTo>
                    <a:pt x="1802261" y="2393583"/>
                  </a:lnTo>
                  <a:lnTo>
                    <a:pt x="3027469" y="2393583"/>
                  </a:lnTo>
                  <a:lnTo>
                    <a:pt x="3059825" y="2353350"/>
                  </a:lnTo>
                  <a:lnTo>
                    <a:pt x="3083041" y="2318354"/>
                  </a:lnTo>
                  <a:lnTo>
                    <a:pt x="3103240" y="2281760"/>
                  </a:lnTo>
                  <a:lnTo>
                    <a:pt x="3120267" y="2243634"/>
                  </a:lnTo>
                  <a:lnTo>
                    <a:pt x="3788449" y="2243634"/>
                  </a:lnTo>
                  <a:lnTo>
                    <a:pt x="3798050" y="2239293"/>
                  </a:lnTo>
                  <a:lnTo>
                    <a:pt x="3839778" y="2216755"/>
                  </a:lnTo>
                  <a:lnTo>
                    <a:pt x="3878919" y="2191774"/>
                  </a:lnTo>
                  <a:lnTo>
                    <a:pt x="3915281" y="2164495"/>
                  </a:lnTo>
                  <a:lnTo>
                    <a:pt x="3918733" y="2161452"/>
                  </a:lnTo>
                  <a:close/>
                </a:path>
                <a:path w="4504690" h="2644775">
                  <a:moveTo>
                    <a:pt x="3788449" y="2243634"/>
                  </a:moveTo>
                  <a:lnTo>
                    <a:pt x="3120267" y="2243634"/>
                  </a:lnTo>
                  <a:lnTo>
                    <a:pt x="3163501" y="2262449"/>
                  </a:lnTo>
                  <a:lnTo>
                    <a:pt x="3208368" y="2278550"/>
                  </a:lnTo>
                  <a:lnTo>
                    <a:pt x="3254651" y="2291890"/>
                  </a:lnTo>
                  <a:lnTo>
                    <a:pt x="3302131" y="2302419"/>
                  </a:lnTo>
                  <a:lnTo>
                    <a:pt x="3350590" y="2310087"/>
                  </a:lnTo>
                  <a:lnTo>
                    <a:pt x="3399812" y="2314846"/>
                  </a:lnTo>
                  <a:lnTo>
                    <a:pt x="3449578" y="2316646"/>
                  </a:lnTo>
                  <a:lnTo>
                    <a:pt x="3504062" y="2315213"/>
                  </a:lnTo>
                  <a:lnTo>
                    <a:pt x="3557297" y="2310336"/>
                  </a:lnTo>
                  <a:lnTo>
                    <a:pt x="3609092" y="2302157"/>
                  </a:lnTo>
                  <a:lnTo>
                    <a:pt x="3659256" y="2290820"/>
                  </a:lnTo>
                  <a:lnTo>
                    <a:pt x="3707598" y="2276469"/>
                  </a:lnTo>
                  <a:lnTo>
                    <a:pt x="3753926" y="2259245"/>
                  </a:lnTo>
                  <a:lnTo>
                    <a:pt x="3788449" y="2243634"/>
                  </a:lnTo>
                  <a:close/>
                </a:path>
                <a:path w="4504690" h="2644775">
                  <a:moveTo>
                    <a:pt x="1158390" y="232375"/>
                  </a:moveTo>
                  <a:lnTo>
                    <a:pt x="1109291" y="233692"/>
                  </a:lnTo>
                  <a:lnTo>
                    <a:pt x="1060200" y="237529"/>
                  </a:lnTo>
                  <a:lnTo>
                    <a:pt x="1005967" y="244705"/>
                  </a:lnTo>
                  <a:lnTo>
                    <a:pt x="953355" y="254753"/>
                  </a:lnTo>
                  <a:lnTo>
                    <a:pt x="902485" y="267553"/>
                  </a:lnTo>
                  <a:lnTo>
                    <a:pt x="853481" y="282981"/>
                  </a:lnTo>
                  <a:lnTo>
                    <a:pt x="806463" y="300916"/>
                  </a:lnTo>
                  <a:lnTo>
                    <a:pt x="761553" y="321234"/>
                  </a:lnTo>
                  <a:lnTo>
                    <a:pt x="718874" y="343812"/>
                  </a:lnTo>
                  <a:lnTo>
                    <a:pt x="678547" y="368529"/>
                  </a:lnTo>
                  <a:lnTo>
                    <a:pt x="640695" y="395263"/>
                  </a:lnTo>
                  <a:lnTo>
                    <a:pt x="605439" y="423889"/>
                  </a:lnTo>
                  <a:lnTo>
                    <a:pt x="572901" y="454286"/>
                  </a:lnTo>
                  <a:lnTo>
                    <a:pt x="543203" y="486332"/>
                  </a:lnTo>
                  <a:lnTo>
                    <a:pt x="516467" y="519904"/>
                  </a:lnTo>
                  <a:lnTo>
                    <a:pt x="492816" y="554879"/>
                  </a:lnTo>
                  <a:lnTo>
                    <a:pt x="472370" y="591135"/>
                  </a:lnTo>
                  <a:lnTo>
                    <a:pt x="455253" y="628549"/>
                  </a:lnTo>
                  <a:lnTo>
                    <a:pt x="441585" y="666999"/>
                  </a:lnTo>
                  <a:lnTo>
                    <a:pt x="431490" y="706362"/>
                  </a:lnTo>
                  <a:lnTo>
                    <a:pt x="425088" y="746516"/>
                  </a:lnTo>
                  <a:lnTo>
                    <a:pt x="422501" y="787338"/>
                  </a:lnTo>
                  <a:lnTo>
                    <a:pt x="423853" y="828706"/>
                  </a:lnTo>
                  <a:lnTo>
                    <a:pt x="429264" y="870497"/>
                  </a:lnTo>
                  <a:lnTo>
                    <a:pt x="425327" y="878625"/>
                  </a:lnTo>
                  <a:lnTo>
                    <a:pt x="369793" y="885604"/>
                  </a:lnTo>
                  <a:lnTo>
                    <a:pt x="316287" y="897427"/>
                  </a:lnTo>
                  <a:lnTo>
                    <a:pt x="265291" y="913855"/>
                  </a:lnTo>
                  <a:lnTo>
                    <a:pt x="217285" y="934648"/>
                  </a:lnTo>
                  <a:lnTo>
                    <a:pt x="172749" y="959567"/>
                  </a:lnTo>
                  <a:lnTo>
                    <a:pt x="132165" y="988371"/>
                  </a:lnTo>
                  <a:lnTo>
                    <a:pt x="96013" y="1020822"/>
                  </a:lnTo>
                  <a:lnTo>
                    <a:pt x="64774" y="1056679"/>
                  </a:lnTo>
                  <a:lnTo>
                    <a:pt x="39581" y="1094523"/>
                  </a:lnTo>
                  <a:lnTo>
                    <a:pt x="20634" y="1133508"/>
                  </a:lnTo>
                  <a:lnTo>
                    <a:pt x="7806" y="1173263"/>
                  </a:lnTo>
                  <a:lnTo>
                    <a:pt x="970" y="1213412"/>
                  </a:lnTo>
                  <a:lnTo>
                    <a:pt x="0" y="1253582"/>
                  </a:lnTo>
                  <a:lnTo>
                    <a:pt x="4768" y="1293400"/>
                  </a:lnTo>
                  <a:lnTo>
                    <a:pt x="15148" y="1332491"/>
                  </a:lnTo>
                  <a:lnTo>
                    <a:pt x="31015" y="1370483"/>
                  </a:lnTo>
                  <a:lnTo>
                    <a:pt x="52240" y="1407000"/>
                  </a:lnTo>
                  <a:lnTo>
                    <a:pt x="78697" y="1441669"/>
                  </a:lnTo>
                  <a:lnTo>
                    <a:pt x="110261" y="1474116"/>
                  </a:lnTo>
                  <a:lnTo>
                    <a:pt x="146803" y="1503969"/>
                  </a:lnTo>
                  <a:lnTo>
                    <a:pt x="188198" y="1530852"/>
                  </a:lnTo>
                  <a:lnTo>
                    <a:pt x="234319" y="1554392"/>
                  </a:lnTo>
                  <a:lnTo>
                    <a:pt x="196371" y="1589394"/>
                  </a:lnTo>
                  <a:lnTo>
                    <a:pt x="164751" y="1627341"/>
                  </a:lnTo>
                  <a:lnTo>
                    <a:pt x="139673" y="1667743"/>
                  </a:lnTo>
                  <a:lnTo>
                    <a:pt x="121353" y="1710108"/>
                  </a:lnTo>
                  <a:lnTo>
                    <a:pt x="110007" y="1753947"/>
                  </a:lnTo>
                  <a:lnTo>
                    <a:pt x="105849" y="1798768"/>
                  </a:lnTo>
                  <a:lnTo>
                    <a:pt x="109097" y="1844079"/>
                  </a:lnTo>
                  <a:lnTo>
                    <a:pt x="117909" y="1882995"/>
                  </a:lnTo>
                  <a:lnTo>
                    <a:pt x="131889" y="1920214"/>
                  </a:lnTo>
                  <a:lnTo>
                    <a:pt x="150714" y="1955542"/>
                  </a:lnTo>
                  <a:lnTo>
                    <a:pt x="174062" y="1988784"/>
                  </a:lnTo>
                  <a:lnTo>
                    <a:pt x="201609" y="2019748"/>
                  </a:lnTo>
                  <a:lnTo>
                    <a:pt x="233034" y="2048240"/>
                  </a:lnTo>
                  <a:lnTo>
                    <a:pt x="268015" y="2074066"/>
                  </a:lnTo>
                  <a:lnTo>
                    <a:pt x="306229" y="2097033"/>
                  </a:lnTo>
                  <a:lnTo>
                    <a:pt x="347353" y="2116945"/>
                  </a:lnTo>
                  <a:lnTo>
                    <a:pt x="391065" y="2133611"/>
                  </a:lnTo>
                  <a:lnTo>
                    <a:pt x="437043" y="2146836"/>
                  </a:lnTo>
                  <a:lnTo>
                    <a:pt x="484964" y="2156426"/>
                  </a:lnTo>
                  <a:lnTo>
                    <a:pt x="534506" y="2162188"/>
                  </a:lnTo>
                  <a:lnTo>
                    <a:pt x="585346" y="2163928"/>
                  </a:lnTo>
                  <a:lnTo>
                    <a:pt x="637163" y="2161452"/>
                  </a:lnTo>
                  <a:lnTo>
                    <a:pt x="3918733" y="2161452"/>
                  </a:lnTo>
                  <a:lnTo>
                    <a:pt x="3948674" y="2135059"/>
                  </a:lnTo>
                  <a:lnTo>
                    <a:pt x="3978906" y="2103610"/>
                  </a:lnTo>
                  <a:lnTo>
                    <a:pt x="4005787" y="2070291"/>
                  </a:lnTo>
                  <a:lnTo>
                    <a:pt x="4029125" y="2035246"/>
                  </a:lnTo>
                  <a:lnTo>
                    <a:pt x="4048728" y="1998617"/>
                  </a:lnTo>
                  <a:lnTo>
                    <a:pt x="4064406" y="1960547"/>
                  </a:lnTo>
                  <a:lnTo>
                    <a:pt x="4075967" y="1921180"/>
                  </a:lnTo>
                  <a:lnTo>
                    <a:pt x="4083220" y="1880659"/>
                  </a:lnTo>
                  <a:lnTo>
                    <a:pt x="4085975" y="1839126"/>
                  </a:lnTo>
                  <a:lnTo>
                    <a:pt x="4139461" y="1831758"/>
                  </a:lnTo>
                  <a:lnTo>
                    <a:pt x="4191909" y="1821453"/>
                  </a:lnTo>
                  <a:lnTo>
                    <a:pt x="4243122" y="1808275"/>
                  </a:lnTo>
                  <a:lnTo>
                    <a:pt x="4292902" y="1792290"/>
                  </a:lnTo>
                  <a:lnTo>
                    <a:pt x="4341052" y="1773560"/>
                  </a:lnTo>
                  <a:lnTo>
                    <a:pt x="4387373" y="1752152"/>
                  </a:lnTo>
                  <a:lnTo>
                    <a:pt x="4431669" y="1728128"/>
                  </a:lnTo>
                  <a:lnTo>
                    <a:pt x="4476140" y="1699933"/>
                  </a:lnTo>
                  <a:lnTo>
                    <a:pt x="4504186" y="1679167"/>
                  </a:lnTo>
                  <a:lnTo>
                    <a:pt x="4504186" y="501409"/>
                  </a:lnTo>
                  <a:lnTo>
                    <a:pt x="4460369" y="459761"/>
                  </a:lnTo>
                  <a:lnTo>
                    <a:pt x="4422755" y="431287"/>
                  </a:lnTo>
                  <a:lnTo>
                    <a:pt x="4381645" y="405406"/>
                  </a:lnTo>
                  <a:lnTo>
                    <a:pt x="4337210" y="382348"/>
                  </a:lnTo>
                  <a:lnTo>
                    <a:pt x="4289622" y="362341"/>
                  </a:lnTo>
                  <a:lnTo>
                    <a:pt x="4239051" y="345615"/>
                  </a:lnTo>
                  <a:lnTo>
                    <a:pt x="4185670" y="332398"/>
                  </a:lnTo>
                  <a:lnTo>
                    <a:pt x="4178445" y="309538"/>
                  </a:lnTo>
                  <a:lnTo>
                    <a:pt x="1532132" y="309538"/>
                  </a:lnTo>
                  <a:lnTo>
                    <a:pt x="1488766" y="291601"/>
                  </a:lnTo>
                  <a:lnTo>
                    <a:pt x="1444122" y="275983"/>
                  </a:lnTo>
                  <a:lnTo>
                    <a:pt x="1398358" y="262708"/>
                  </a:lnTo>
                  <a:lnTo>
                    <a:pt x="1351637" y="251803"/>
                  </a:lnTo>
                  <a:lnTo>
                    <a:pt x="1304119" y="243292"/>
                  </a:lnTo>
                  <a:lnTo>
                    <a:pt x="1255965" y="237200"/>
                  </a:lnTo>
                  <a:lnTo>
                    <a:pt x="1207335" y="233553"/>
                  </a:lnTo>
                  <a:lnTo>
                    <a:pt x="1158390" y="232375"/>
                  </a:lnTo>
                  <a:close/>
                </a:path>
                <a:path w="4504690" h="2644775">
                  <a:moveTo>
                    <a:pt x="2022521" y="73732"/>
                  </a:moveTo>
                  <a:lnTo>
                    <a:pt x="1972842" y="76946"/>
                  </a:lnTo>
                  <a:lnTo>
                    <a:pt x="1923840" y="83365"/>
                  </a:lnTo>
                  <a:lnTo>
                    <a:pt x="1875794" y="92924"/>
                  </a:lnTo>
                  <a:lnTo>
                    <a:pt x="1828979" y="105558"/>
                  </a:lnTo>
                  <a:lnTo>
                    <a:pt x="1783675" y="121202"/>
                  </a:lnTo>
                  <a:lnTo>
                    <a:pt x="1740158" y="139791"/>
                  </a:lnTo>
                  <a:lnTo>
                    <a:pt x="1698705" y="161260"/>
                  </a:lnTo>
                  <a:lnTo>
                    <a:pt x="1659596" y="185545"/>
                  </a:lnTo>
                  <a:lnTo>
                    <a:pt x="1623106" y="212580"/>
                  </a:lnTo>
                  <a:lnTo>
                    <a:pt x="1589514" y="242301"/>
                  </a:lnTo>
                  <a:lnTo>
                    <a:pt x="1559096" y="274642"/>
                  </a:lnTo>
                  <a:lnTo>
                    <a:pt x="1532132" y="309538"/>
                  </a:lnTo>
                  <a:lnTo>
                    <a:pt x="4178445" y="309538"/>
                  </a:lnTo>
                  <a:lnTo>
                    <a:pt x="4150425" y="243606"/>
                  </a:lnTo>
                  <a:lnTo>
                    <a:pt x="4123202" y="202366"/>
                  </a:lnTo>
                  <a:lnTo>
                    <a:pt x="2454533" y="201207"/>
                  </a:lnTo>
                  <a:lnTo>
                    <a:pt x="2423434" y="179502"/>
                  </a:lnTo>
                  <a:lnTo>
                    <a:pt x="2390429" y="159583"/>
                  </a:lnTo>
                  <a:lnTo>
                    <a:pt x="2355663" y="141521"/>
                  </a:lnTo>
                  <a:lnTo>
                    <a:pt x="2319278" y="125388"/>
                  </a:lnTo>
                  <a:lnTo>
                    <a:pt x="2271363" y="108009"/>
                  </a:lnTo>
                  <a:lnTo>
                    <a:pt x="2222460" y="94224"/>
                  </a:lnTo>
                  <a:lnTo>
                    <a:pt x="2172847" y="83969"/>
                  </a:lnTo>
                  <a:lnTo>
                    <a:pt x="2122801" y="77179"/>
                  </a:lnTo>
                  <a:lnTo>
                    <a:pt x="2072600" y="73788"/>
                  </a:lnTo>
                  <a:lnTo>
                    <a:pt x="2022521" y="73732"/>
                  </a:lnTo>
                  <a:close/>
                </a:path>
                <a:path w="4504690" h="2644775">
                  <a:moveTo>
                    <a:pt x="2898455" y="0"/>
                  </a:moveTo>
                  <a:lnTo>
                    <a:pt x="2849249" y="575"/>
                  </a:lnTo>
                  <a:lnTo>
                    <a:pt x="2800642" y="4995"/>
                  </a:lnTo>
                  <a:lnTo>
                    <a:pt x="2753025" y="13159"/>
                  </a:lnTo>
                  <a:lnTo>
                    <a:pt x="2706788" y="24966"/>
                  </a:lnTo>
                  <a:lnTo>
                    <a:pt x="2662321" y="40316"/>
                  </a:lnTo>
                  <a:lnTo>
                    <a:pt x="2620014" y="59108"/>
                  </a:lnTo>
                  <a:lnTo>
                    <a:pt x="2580257" y="81244"/>
                  </a:lnTo>
                  <a:lnTo>
                    <a:pt x="2543440" y="106622"/>
                  </a:lnTo>
                  <a:lnTo>
                    <a:pt x="2509953" y="135142"/>
                  </a:lnTo>
                  <a:lnTo>
                    <a:pt x="2480188" y="166704"/>
                  </a:lnTo>
                  <a:lnTo>
                    <a:pt x="2454533" y="201207"/>
                  </a:lnTo>
                  <a:lnTo>
                    <a:pt x="4122204" y="201207"/>
                  </a:lnTo>
                  <a:lnTo>
                    <a:pt x="4089978" y="163761"/>
                  </a:lnTo>
                  <a:lnTo>
                    <a:pt x="4067304" y="143041"/>
                  </a:lnTo>
                  <a:lnTo>
                    <a:pt x="3259586" y="143041"/>
                  </a:lnTo>
                  <a:lnTo>
                    <a:pt x="3224147" y="111488"/>
                  </a:lnTo>
                  <a:lnTo>
                    <a:pt x="3184386" y="83304"/>
                  </a:lnTo>
                  <a:lnTo>
                    <a:pt x="3140696" y="58763"/>
                  </a:lnTo>
                  <a:lnTo>
                    <a:pt x="3093470" y="38139"/>
                  </a:lnTo>
                  <a:lnTo>
                    <a:pt x="3045767" y="22337"/>
                  </a:lnTo>
                  <a:lnTo>
                    <a:pt x="2997104" y="10780"/>
                  </a:lnTo>
                  <a:lnTo>
                    <a:pt x="2947870" y="3368"/>
                  </a:lnTo>
                  <a:lnTo>
                    <a:pt x="2898455" y="0"/>
                  </a:lnTo>
                  <a:close/>
                </a:path>
                <a:path w="4504690" h="2644775">
                  <a:moveTo>
                    <a:pt x="3644338" y="679"/>
                  </a:moveTo>
                  <a:lnTo>
                    <a:pt x="3596631" y="3676"/>
                  </a:lnTo>
                  <a:lnTo>
                    <a:pt x="3549432" y="9923"/>
                  </a:lnTo>
                  <a:lnTo>
                    <a:pt x="3503055" y="19401"/>
                  </a:lnTo>
                  <a:lnTo>
                    <a:pt x="3457813" y="32092"/>
                  </a:lnTo>
                  <a:lnTo>
                    <a:pt x="3414019" y="47974"/>
                  </a:lnTo>
                  <a:lnTo>
                    <a:pt x="3371986" y="67030"/>
                  </a:lnTo>
                  <a:lnTo>
                    <a:pt x="3332027" y="89239"/>
                  </a:lnTo>
                  <a:lnTo>
                    <a:pt x="3294456" y="114583"/>
                  </a:lnTo>
                  <a:lnTo>
                    <a:pt x="3259586" y="143041"/>
                  </a:lnTo>
                  <a:lnTo>
                    <a:pt x="4067304" y="143041"/>
                  </a:lnTo>
                  <a:lnTo>
                    <a:pt x="4006727" y="96051"/>
                  </a:lnTo>
                  <a:lnTo>
                    <a:pt x="3966224" y="72346"/>
                  </a:lnTo>
                  <a:lnTo>
                    <a:pt x="3923725" y="52046"/>
                  </a:lnTo>
                  <a:lnTo>
                    <a:pt x="3879542" y="35132"/>
                  </a:lnTo>
                  <a:lnTo>
                    <a:pt x="3833990" y="21585"/>
                  </a:lnTo>
                  <a:lnTo>
                    <a:pt x="3787379" y="11386"/>
                  </a:lnTo>
                  <a:lnTo>
                    <a:pt x="3740025" y="4514"/>
                  </a:lnTo>
                  <a:lnTo>
                    <a:pt x="3692241" y="952"/>
                  </a:lnTo>
                  <a:lnTo>
                    <a:pt x="3644338" y="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4050" y="2862072"/>
              <a:ext cx="146812" cy="1468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454138" y="2900806"/>
              <a:ext cx="485775" cy="611505"/>
            </a:xfrm>
            <a:custGeom>
              <a:avLst/>
              <a:gdLst/>
              <a:ahLst/>
              <a:cxnLst/>
              <a:rect l="l" t="t" r="r" b="b"/>
              <a:pathLst>
                <a:path w="485775" h="611504">
                  <a:moveTo>
                    <a:pt x="485648" y="146812"/>
                  </a:moveTo>
                  <a:lnTo>
                    <a:pt x="478167" y="100380"/>
                  </a:lnTo>
                  <a:lnTo>
                    <a:pt x="457339" y="60083"/>
                  </a:lnTo>
                  <a:lnTo>
                    <a:pt x="425564" y="28308"/>
                  </a:lnTo>
                  <a:lnTo>
                    <a:pt x="385267" y="7480"/>
                  </a:lnTo>
                  <a:lnTo>
                    <a:pt x="338836" y="0"/>
                  </a:lnTo>
                  <a:lnTo>
                    <a:pt x="292442" y="7480"/>
                  </a:lnTo>
                  <a:lnTo>
                    <a:pt x="252145" y="28308"/>
                  </a:lnTo>
                  <a:lnTo>
                    <a:pt x="220357" y="60083"/>
                  </a:lnTo>
                  <a:lnTo>
                    <a:pt x="199504" y="100380"/>
                  </a:lnTo>
                  <a:lnTo>
                    <a:pt x="192024" y="146812"/>
                  </a:lnTo>
                  <a:lnTo>
                    <a:pt x="196278" y="173253"/>
                  </a:lnTo>
                  <a:lnTo>
                    <a:pt x="175933" y="175298"/>
                  </a:lnTo>
                  <a:lnTo>
                    <a:pt x="134581" y="188125"/>
                  </a:lnTo>
                  <a:lnTo>
                    <a:pt x="97155" y="208419"/>
                  </a:lnTo>
                  <a:lnTo>
                    <a:pt x="64541" y="235305"/>
                  </a:lnTo>
                  <a:lnTo>
                    <a:pt x="37630" y="267893"/>
                  </a:lnTo>
                  <a:lnTo>
                    <a:pt x="17310" y="305308"/>
                  </a:lnTo>
                  <a:lnTo>
                    <a:pt x="4470" y="346646"/>
                  </a:lnTo>
                  <a:lnTo>
                    <a:pt x="0" y="391033"/>
                  </a:lnTo>
                  <a:lnTo>
                    <a:pt x="4470" y="435432"/>
                  </a:lnTo>
                  <a:lnTo>
                    <a:pt x="17310" y="476770"/>
                  </a:lnTo>
                  <a:lnTo>
                    <a:pt x="37630" y="514184"/>
                  </a:lnTo>
                  <a:lnTo>
                    <a:pt x="64541" y="546773"/>
                  </a:lnTo>
                  <a:lnTo>
                    <a:pt x="97155" y="573659"/>
                  </a:lnTo>
                  <a:lnTo>
                    <a:pt x="134581" y="593953"/>
                  </a:lnTo>
                  <a:lnTo>
                    <a:pt x="175933" y="606780"/>
                  </a:lnTo>
                  <a:lnTo>
                    <a:pt x="220345" y="611251"/>
                  </a:lnTo>
                  <a:lnTo>
                    <a:pt x="264693" y="606780"/>
                  </a:lnTo>
                  <a:lnTo>
                    <a:pt x="306019" y="593953"/>
                  </a:lnTo>
                  <a:lnTo>
                    <a:pt x="343433" y="573659"/>
                  </a:lnTo>
                  <a:lnTo>
                    <a:pt x="376021" y="546773"/>
                  </a:lnTo>
                  <a:lnTo>
                    <a:pt x="402920" y="514184"/>
                  </a:lnTo>
                  <a:lnTo>
                    <a:pt x="423240" y="476770"/>
                  </a:lnTo>
                  <a:lnTo>
                    <a:pt x="436079" y="435432"/>
                  </a:lnTo>
                  <a:lnTo>
                    <a:pt x="440563" y="391033"/>
                  </a:lnTo>
                  <a:lnTo>
                    <a:pt x="436079" y="346646"/>
                  </a:lnTo>
                  <a:lnTo>
                    <a:pt x="423240" y="305308"/>
                  </a:lnTo>
                  <a:lnTo>
                    <a:pt x="406793" y="275031"/>
                  </a:lnTo>
                  <a:lnTo>
                    <a:pt x="425564" y="265328"/>
                  </a:lnTo>
                  <a:lnTo>
                    <a:pt x="457339" y="233553"/>
                  </a:lnTo>
                  <a:lnTo>
                    <a:pt x="478167" y="193255"/>
                  </a:lnTo>
                  <a:lnTo>
                    <a:pt x="485648" y="146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39813" y="3366349"/>
              <a:ext cx="4504690" cy="2644775"/>
            </a:xfrm>
            <a:custGeom>
              <a:avLst/>
              <a:gdLst/>
              <a:ahLst/>
              <a:cxnLst/>
              <a:rect l="l" t="t" r="r" b="b"/>
              <a:pathLst>
                <a:path w="4504690" h="2644775">
                  <a:moveTo>
                    <a:pt x="429264" y="870497"/>
                  </a:moveTo>
                  <a:lnTo>
                    <a:pt x="423853" y="828706"/>
                  </a:lnTo>
                  <a:lnTo>
                    <a:pt x="422501" y="787338"/>
                  </a:lnTo>
                  <a:lnTo>
                    <a:pt x="425088" y="746516"/>
                  </a:lnTo>
                  <a:lnTo>
                    <a:pt x="431490" y="706362"/>
                  </a:lnTo>
                  <a:lnTo>
                    <a:pt x="441585" y="666999"/>
                  </a:lnTo>
                  <a:lnTo>
                    <a:pt x="455253" y="628549"/>
                  </a:lnTo>
                  <a:lnTo>
                    <a:pt x="472370" y="591135"/>
                  </a:lnTo>
                  <a:lnTo>
                    <a:pt x="492816" y="554879"/>
                  </a:lnTo>
                  <a:lnTo>
                    <a:pt x="516467" y="519904"/>
                  </a:lnTo>
                  <a:lnTo>
                    <a:pt x="543203" y="486332"/>
                  </a:lnTo>
                  <a:lnTo>
                    <a:pt x="572901" y="454286"/>
                  </a:lnTo>
                  <a:lnTo>
                    <a:pt x="605439" y="423889"/>
                  </a:lnTo>
                  <a:lnTo>
                    <a:pt x="640695" y="395263"/>
                  </a:lnTo>
                  <a:lnTo>
                    <a:pt x="678547" y="368529"/>
                  </a:lnTo>
                  <a:lnTo>
                    <a:pt x="718874" y="343812"/>
                  </a:lnTo>
                  <a:lnTo>
                    <a:pt x="761553" y="321234"/>
                  </a:lnTo>
                  <a:lnTo>
                    <a:pt x="806463" y="300916"/>
                  </a:lnTo>
                  <a:lnTo>
                    <a:pt x="853481" y="282981"/>
                  </a:lnTo>
                  <a:lnTo>
                    <a:pt x="902485" y="267553"/>
                  </a:lnTo>
                  <a:lnTo>
                    <a:pt x="953355" y="254753"/>
                  </a:lnTo>
                  <a:lnTo>
                    <a:pt x="1005967" y="244705"/>
                  </a:lnTo>
                  <a:lnTo>
                    <a:pt x="1060200" y="237529"/>
                  </a:lnTo>
                  <a:lnTo>
                    <a:pt x="1109291" y="233692"/>
                  </a:lnTo>
                  <a:lnTo>
                    <a:pt x="1158390" y="232375"/>
                  </a:lnTo>
                  <a:lnTo>
                    <a:pt x="1207335" y="233553"/>
                  </a:lnTo>
                  <a:lnTo>
                    <a:pt x="1255965" y="237200"/>
                  </a:lnTo>
                  <a:lnTo>
                    <a:pt x="1304119" y="243292"/>
                  </a:lnTo>
                  <a:lnTo>
                    <a:pt x="1351637" y="251803"/>
                  </a:lnTo>
                  <a:lnTo>
                    <a:pt x="1398358" y="262708"/>
                  </a:lnTo>
                  <a:lnTo>
                    <a:pt x="1444122" y="275983"/>
                  </a:lnTo>
                  <a:lnTo>
                    <a:pt x="1488766" y="291601"/>
                  </a:lnTo>
                  <a:lnTo>
                    <a:pt x="1532132" y="309538"/>
                  </a:lnTo>
                  <a:lnTo>
                    <a:pt x="1559096" y="274642"/>
                  </a:lnTo>
                  <a:lnTo>
                    <a:pt x="1589514" y="242301"/>
                  </a:lnTo>
                  <a:lnTo>
                    <a:pt x="1623106" y="212580"/>
                  </a:lnTo>
                  <a:lnTo>
                    <a:pt x="1659596" y="185545"/>
                  </a:lnTo>
                  <a:lnTo>
                    <a:pt x="1698705" y="161260"/>
                  </a:lnTo>
                  <a:lnTo>
                    <a:pt x="1740158" y="139791"/>
                  </a:lnTo>
                  <a:lnTo>
                    <a:pt x="1783675" y="121202"/>
                  </a:lnTo>
                  <a:lnTo>
                    <a:pt x="1828979" y="105558"/>
                  </a:lnTo>
                  <a:lnTo>
                    <a:pt x="1875794" y="92924"/>
                  </a:lnTo>
                  <a:lnTo>
                    <a:pt x="1923840" y="83365"/>
                  </a:lnTo>
                  <a:lnTo>
                    <a:pt x="1972842" y="76946"/>
                  </a:lnTo>
                  <a:lnTo>
                    <a:pt x="2022521" y="73732"/>
                  </a:lnTo>
                  <a:lnTo>
                    <a:pt x="2072600" y="73788"/>
                  </a:lnTo>
                  <a:lnTo>
                    <a:pt x="2122801" y="77179"/>
                  </a:lnTo>
                  <a:lnTo>
                    <a:pt x="2172847" y="83969"/>
                  </a:lnTo>
                  <a:lnTo>
                    <a:pt x="2222460" y="94224"/>
                  </a:lnTo>
                  <a:lnTo>
                    <a:pt x="2271363" y="108009"/>
                  </a:lnTo>
                  <a:lnTo>
                    <a:pt x="2319278" y="125388"/>
                  </a:lnTo>
                  <a:lnTo>
                    <a:pt x="2355663" y="141521"/>
                  </a:lnTo>
                  <a:lnTo>
                    <a:pt x="2390429" y="159583"/>
                  </a:lnTo>
                  <a:lnTo>
                    <a:pt x="2423434" y="179502"/>
                  </a:lnTo>
                  <a:lnTo>
                    <a:pt x="2454533" y="201207"/>
                  </a:lnTo>
                  <a:lnTo>
                    <a:pt x="2480188" y="166704"/>
                  </a:lnTo>
                  <a:lnTo>
                    <a:pt x="2509953" y="135142"/>
                  </a:lnTo>
                  <a:lnTo>
                    <a:pt x="2543440" y="106622"/>
                  </a:lnTo>
                  <a:lnTo>
                    <a:pt x="2580257" y="81244"/>
                  </a:lnTo>
                  <a:lnTo>
                    <a:pt x="2620014" y="59108"/>
                  </a:lnTo>
                  <a:lnTo>
                    <a:pt x="2662321" y="40316"/>
                  </a:lnTo>
                  <a:lnTo>
                    <a:pt x="2706788" y="24966"/>
                  </a:lnTo>
                  <a:lnTo>
                    <a:pt x="2753025" y="13159"/>
                  </a:lnTo>
                  <a:lnTo>
                    <a:pt x="2800642" y="4995"/>
                  </a:lnTo>
                  <a:lnTo>
                    <a:pt x="2849249" y="575"/>
                  </a:lnTo>
                  <a:lnTo>
                    <a:pt x="2898455" y="0"/>
                  </a:lnTo>
                  <a:lnTo>
                    <a:pt x="2947870" y="3368"/>
                  </a:lnTo>
                  <a:lnTo>
                    <a:pt x="2997104" y="10780"/>
                  </a:lnTo>
                  <a:lnTo>
                    <a:pt x="3045767" y="22337"/>
                  </a:lnTo>
                  <a:lnTo>
                    <a:pt x="3093470" y="38139"/>
                  </a:lnTo>
                  <a:lnTo>
                    <a:pt x="3140696" y="58763"/>
                  </a:lnTo>
                  <a:lnTo>
                    <a:pt x="3184386" y="83304"/>
                  </a:lnTo>
                  <a:lnTo>
                    <a:pt x="3224147" y="111488"/>
                  </a:lnTo>
                  <a:lnTo>
                    <a:pt x="3259586" y="143041"/>
                  </a:lnTo>
                  <a:lnTo>
                    <a:pt x="3294456" y="114583"/>
                  </a:lnTo>
                  <a:lnTo>
                    <a:pt x="3332027" y="89239"/>
                  </a:lnTo>
                  <a:lnTo>
                    <a:pt x="3371986" y="67030"/>
                  </a:lnTo>
                  <a:lnTo>
                    <a:pt x="3414019" y="47974"/>
                  </a:lnTo>
                  <a:lnTo>
                    <a:pt x="3457813" y="32092"/>
                  </a:lnTo>
                  <a:lnTo>
                    <a:pt x="3503055" y="19401"/>
                  </a:lnTo>
                  <a:lnTo>
                    <a:pt x="3549432" y="9923"/>
                  </a:lnTo>
                  <a:lnTo>
                    <a:pt x="3596631" y="3676"/>
                  </a:lnTo>
                  <a:lnTo>
                    <a:pt x="3644338" y="679"/>
                  </a:lnTo>
                  <a:lnTo>
                    <a:pt x="3692241" y="952"/>
                  </a:lnTo>
                  <a:lnTo>
                    <a:pt x="3740025" y="4514"/>
                  </a:lnTo>
                  <a:lnTo>
                    <a:pt x="3787379" y="11386"/>
                  </a:lnTo>
                  <a:lnTo>
                    <a:pt x="3833990" y="21585"/>
                  </a:lnTo>
                  <a:lnTo>
                    <a:pt x="3879542" y="35132"/>
                  </a:lnTo>
                  <a:lnTo>
                    <a:pt x="3923725" y="52046"/>
                  </a:lnTo>
                  <a:lnTo>
                    <a:pt x="3966224" y="72346"/>
                  </a:lnTo>
                  <a:lnTo>
                    <a:pt x="4006727" y="96051"/>
                  </a:lnTo>
                  <a:lnTo>
                    <a:pt x="4051053" y="128190"/>
                  </a:lnTo>
                  <a:lnTo>
                    <a:pt x="4089978" y="163761"/>
                  </a:lnTo>
                  <a:lnTo>
                    <a:pt x="4123202" y="202366"/>
                  </a:lnTo>
                  <a:lnTo>
                    <a:pt x="4150425" y="243606"/>
                  </a:lnTo>
                  <a:lnTo>
                    <a:pt x="4171347" y="287083"/>
                  </a:lnTo>
                  <a:lnTo>
                    <a:pt x="4185670" y="332398"/>
                  </a:lnTo>
                  <a:lnTo>
                    <a:pt x="4239051" y="345615"/>
                  </a:lnTo>
                  <a:lnTo>
                    <a:pt x="4289622" y="362341"/>
                  </a:lnTo>
                  <a:lnTo>
                    <a:pt x="4337210" y="382348"/>
                  </a:lnTo>
                  <a:lnTo>
                    <a:pt x="4381645" y="405406"/>
                  </a:lnTo>
                  <a:lnTo>
                    <a:pt x="4422755" y="431287"/>
                  </a:lnTo>
                  <a:lnTo>
                    <a:pt x="4460369" y="459761"/>
                  </a:lnTo>
                  <a:lnTo>
                    <a:pt x="4494316" y="490600"/>
                  </a:lnTo>
                  <a:lnTo>
                    <a:pt x="4504186" y="501409"/>
                  </a:lnTo>
                </a:path>
                <a:path w="4504690" h="2644775">
                  <a:moveTo>
                    <a:pt x="4504186" y="1679167"/>
                  </a:moveTo>
                  <a:lnTo>
                    <a:pt x="4431669" y="1728128"/>
                  </a:lnTo>
                  <a:lnTo>
                    <a:pt x="4387373" y="1752152"/>
                  </a:lnTo>
                  <a:lnTo>
                    <a:pt x="4341052" y="1773560"/>
                  </a:lnTo>
                  <a:lnTo>
                    <a:pt x="4292902" y="1792290"/>
                  </a:lnTo>
                  <a:lnTo>
                    <a:pt x="4243122" y="1808275"/>
                  </a:lnTo>
                  <a:lnTo>
                    <a:pt x="4191909" y="1821453"/>
                  </a:lnTo>
                  <a:lnTo>
                    <a:pt x="4139461" y="1831758"/>
                  </a:lnTo>
                  <a:lnTo>
                    <a:pt x="4085975" y="1839126"/>
                  </a:lnTo>
                  <a:lnTo>
                    <a:pt x="4083220" y="1880659"/>
                  </a:lnTo>
                  <a:lnTo>
                    <a:pt x="4075967" y="1921180"/>
                  </a:lnTo>
                  <a:lnTo>
                    <a:pt x="4064406" y="1960547"/>
                  </a:lnTo>
                  <a:lnTo>
                    <a:pt x="4048728" y="1998617"/>
                  </a:lnTo>
                  <a:lnTo>
                    <a:pt x="4029125" y="2035246"/>
                  </a:lnTo>
                  <a:lnTo>
                    <a:pt x="4005787" y="2070291"/>
                  </a:lnTo>
                  <a:lnTo>
                    <a:pt x="3978906" y="2103610"/>
                  </a:lnTo>
                  <a:lnTo>
                    <a:pt x="3948674" y="2135059"/>
                  </a:lnTo>
                  <a:lnTo>
                    <a:pt x="3915281" y="2164495"/>
                  </a:lnTo>
                  <a:lnTo>
                    <a:pt x="3878919" y="2191774"/>
                  </a:lnTo>
                  <a:lnTo>
                    <a:pt x="3839778" y="2216755"/>
                  </a:lnTo>
                  <a:lnTo>
                    <a:pt x="3798050" y="2239293"/>
                  </a:lnTo>
                  <a:lnTo>
                    <a:pt x="3753926" y="2259245"/>
                  </a:lnTo>
                  <a:lnTo>
                    <a:pt x="3707598" y="2276469"/>
                  </a:lnTo>
                  <a:lnTo>
                    <a:pt x="3659256" y="2290820"/>
                  </a:lnTo>
                  <a:lnTo>
                    <a:pt x="3609092" y="2302157"/>
                  </a:lnTo>
                  <a:lnTo>
                    <a:pt x="3557297" y="2310336"/>
                  </a:lnTo>
                  <a:lnTo>
                    <a:pt x="3504062" y="2315213"/>
                  </a:lnTo>
                  <a:lnTo>
                    <a:pt x="3449578" y="2316646"/>
                  </a:lnTo>
                  <a:lnTo>
                    <a:pt x="3399812" y="2314846"/>
                  </a:lnTo>
                  <a:lnTo>
                    <a:pt x="3350590" y="2310087"/>
                  </a:lnTo>
                  <a:lnTo>
                    <a:pt x="3302131" y="2302419"/>
                  </a:lnTo>
                  <a:lnTo>
                    <a:pt x="3254651" y="2291890"/>
                  </a:lnTo>
                  <a:lnTo>
                    <a:pt x="3208368" y="2278550"/>
                  </a:lnTo>
                  <a:lnTo>
                    <a:pt x="3163501" y="2262449"/>
                  </a:lnTo>
                  <a:lnTo>
                    <a:pt x="3120267" y="2243634"/>
                  </a:lnTo>
                  <a:lnTo>
                    <a:pt x="3103240" y="2281760"/>
                  </a:lnTo>
                  <a:lnTo>
                    <a:pt x="3083041" y="2318354"/>
                  </a:lnTo>
                  <a:lnTo>
                    <a:pt x="3059825" y="2353350"/>
                  </a:lnTo>
                  <a:lnTo>
                    <a:pt x="3033749" y="2386686"/>
                  </a:lnTo>
                  <a:lnTo>
                    <a:pt x="3004967" y="2418298"/>
                  </a:lnTo>
                  <a:lnTo>
                    <a:pt x="2973634" y="2448121"/>
                  </a:lnTo>
                  <a:lnTo>
                    <a:pt x="2939907" y="2476093"/>
                  </a:lnTo>
                  <a:lnTo>
                    <a:pt x="2903940" y="2502150"/>
                  </a:lnTo>
                  <a:lnTo>
                    <a:pt x="2865890" y="2526228"/>
                  </a:lnTo>
                  <a:lnTo>
                    <a:pt x="2825911" y="2548263"/>
                  </a:lnTo>
                  <a:lnTo>
                    <a:pt x="2784159" y="2568192"/>
                  </a:lnTo>
                  <a:lnTo>
                    <a:pt x="2740789" y="2585951"/>
                  </a:lnTo>
                  <a:lnTo>
                    <a:pt x="2695957" y="2601477"/>
                  </a:lnTo>
                  <a:lnTo>
                    <a:pt x="2649819" y="2614705"/>
                  </a:lnTo>
                  <a:lnTo>
                    <a:pt x="2602530" y="2625572"/>
                  </a:lnTo>
                  <a:lnTo>
                    <a:pt x="2554244" y="2634014"/>
                  </a:lnTo>
                  <a:lnTo>
                    <a:pt x="2505118" y="2639968"/>
                  </a:lnTo>
                  <a:lnTo>
                    <a:pt x="2455308" y="2643370"/>
                  </a:lnTo>
                  <a:lnTo>
                    <a:pt x="2404968" y="2644156"/>
                  </a:lnTo>
                  <a:lnTo>
                    <a:pt x="2354254" y="2642263"/>
                  </a:lnTo>
                  <a:lnTo>
                    <a:pt x="2303321" y="2637627"/>
                  </a:lnTo>
                  <a:lnTo>
                    <a:pt x="2252325" y="2630185"/>
                  </a:lnTo>
                  <a:lnTo>
                    <a:pt x="2201422" y="2619871"/>
                  </a:lnTo>
                  <a:lnTo>
                    <a:pt x="2147841" y="2605722"/>
                  </a:lnTo>
                  <a:lnTo>
                    <a:pt x="2096112" y="2588563"/>
                  </a:lnTo>
                  <a:lnTo>
                    <a:pt x="2046430" y="2568505"/>
                  </a:lnTo>
                  <a:lnTo>
                    <a:pt x="1998990" y="2545662"/>
                  </a:lnTo>
                  <a:lnTo>
                    <a:pt x="1953987" y="2520145"/>
                  </a:lnTo>
                  <a:lnTo>
                    <a:pt x="1911617" y="2492066"/>
                  </a:lnTo>
                  <a:lnTo>
                    <a:pt x="1872076" y="2461538"/>
                  </a:lnTo>
                  <a:lnTo>
                    <a:pt x="1835559" y="2428673"/>
                  </a:lnTo>
                  <a:lnTo>
                    <a:pt x="1802261" y="2393583"/>
                  </a:lnTo>
                  <a:lnTo>
                    <a:pt x="1757483" y="2412820"/>
                  </a:lnTo>
                  <a:lnTo>
                    <a:pt x="1711847" y="2429757"/>
                  </a:lnTo>
                  <a:lnTo>
                    <a:pt x="1665476" y="2444416"/>
                  </a:lnTo>
                  <a:lnTo>
                    <a:pt x="1618488" y="2456821"/>
                  </a:lnTo>
                  <a:lnTo>
                    <a:pt x="1571006" y="2466996"/>
                  </a:lnTo>
                  <a:lnTo>
                    <a:pt x="1523151" y="2474962"/>
                  </a:lnTo>
                  <a:lnTo>
                    <a:pt x="1475042" y="2480743"/>
                  </a:lnTo>
                  <a:lnTo>
                    <a:pt x="1426802" y="2484362"/>
                  </a:lnTo>
                  <a:lnTo>
                    <a:pt x="1378551" y="2485842"/>
                  </a:lnTo>
                  <a:lnTo>
                    <a:pt x="1330410" y="2485207"/>
                  </a:lnTo>
                  <a:lnTo>
                    <a:pt x="1282500" y="2482478"/>
                  </a:lnTo>
                  <a:lnTo>
                    <a:pt x="1234942" y="2477680"/>
                  </a:lnTo>
                  <a:lnTo>
                    <a:pt x="1187857" y="2470835"/>
                  </a:lnTo>
                  <a:lnTo>
                    <a:pt x="1141366" y="2461966"/>
                  </a:lnTo>
                  <a:lnTo>
                    <a:pt x="1095590" y="2451097"/>
                  </a:lnTo>
                  <a:lnTo>
                    <a:pt x="1050650" y="2438251"/>
                  </a:lnTo>
                  <a:lnTo>
                    <a:pt x="1006666" y="2423449"/>
                  </a:lnTo>
                  <a:lnTo>
                    <a:pt x="963760" y="2406717"/>
                  </a:lnTo>
                  <a:lnTo>
                    <a:pt x="922052" y="2388075"/>
                  </a:lnTo>
                  <a:lnTo>
                    <a:pt x="881664" y="2367549"/>
                  </a:lnTo>
                  <a:lnTo>
                    <a:pt x="842716" y="2345160"/>
                  </a:lnTo>
                  <a:lnTo>
                    <a:pt x="805330" y="2320932"/>
                  </a:lnTo>
                  <a:lnTo>
                    <a:pt x="769626" y="2294888"/>
                  </a:lnTo>
                  <a:lnTo>
                    <a:pt x="735725" y="2267050"/>
                  </a:lnTo>
                  <a:lnTo>
                    <a:pt x="703749" y="2237443"/>
                  </a:lnTo>
                  <a:lnTo>
                    <a:pt x="673818" y="2206088"/>
                  </a:lnTo>
                  <a:lnTo>
                    <a:pt x="646053" y="2173009"/>
                  </a:lnTo>
                  <a:lnTo>
                    <a:pt x="637163" y="2161452"/>
                  </a:lnTo>
                  <a:lnTo>
                    <a:pt x="585346" y="2163928"/>
                  </a:lnTo>
                  <a:lnTo>
                    <a:pt x="534506" y="2162188"/>
                  </a:lnTo>
                  <a:lnTo>
                    <a:pt x="484964" y="2156426"/>
                  </a:lnTo>
                  <a:lnTo>
                    <a:pt x="437043" y="2146836"/>
                  </a:lnTo>
                  <a:lnTo>
                    <a:pt x="391065" y="2133611"/>
                  </a:lnTo>
                  <a:lnTo>
                    <a:pt x="347353" y="2116945"/>
                  </a:lnTo>
                  <a:lnTo>
                    <a:pt x="306229" y="2097033"/>
                  </a:lnTo>
                  <a:lnTo>
                    <a:pt x="268015" y="2074066"/>
                  </a:lnTo>
                  <a:lnTo>
                    <a:pt x="233034" y="2048240"/>
                  </a:lnTo>
                  <a:lnTo>
                    <a:pt x="201609" y="2019748"/>
                  </a:lnTo>
                  <a:lnTo>
                    <a:pt x="174062" y="1988784"/>
                  </a:lnTo>
                  <a:lnTo>
                    <a:pt x="150714" y="1955542"/>
                  </a:lnTo>
                  <a:lnTo>
                    <a:pt x="131889" y="1920214"/>
                  </a:lnTo>
                  <a:lnTo>
                    <a:pt x="117909" y="1882995"/>
                  </a:lnTo>
                  <a:lnTo>
                    <a:pt x="109097" y="1844079"/>
                  </a:lnTo>
                  <a:lnTo>
                    <a:pt x="105849" y="1798768"/>
                  </a:lnTo>
                  <a:lnTo>
                    <a:pt x="110007" y="1753947"/>
                  </a:lnTo>
                  <a:lnTo>
                    <a:pt x="121353" y="1710108"/>
                  </a:lnTo>
                  <a:lnTo>
                    <a:pt x="139673" y="1667743"/>
                  </a:lnTo>
                  <a:lnTo>
                    <a:pt x="164751" y="1627341"/>
                  </a:lnTo>
                  <a:lnTo>
                    <a:pt x="196371" y="1589394"/>
                  </a:lnTo>
                  <a:lnTo>
                    <a:pt x="234319" y="1554392"/>
                  </a:lnTo>
                  <a:lnTo>
                    <a:pt x="188198" y="1530852"/>
                  </a:lnTo>
                  <a:lnTo>
                    <a:pt x="146803" y="1503969"/>
                  </a:lnTo>
                  <a:lnTo>
                    <a:pt x="110261" y="1474116"/>
                  </a:lnTo>
                  <a:lnTo>
                    <a:pt x="78697" y="1441669"/>
                  </a:lnTo>
                  <a:lnTo>
                    <a:pt x="52240" y="1407000"/>
                  </a:lnTo>
                  <a:lnTo>
                    <a:pt x="31015" y="1370483"/>
                  </a:lnTo>
                  <a:lnTo>
                    <a:pt x="15148" y="1332491"/>
                  </a:lnTo>
                  <a:lnTo>
                    <a:pt x="4768" y="1293400"/>
                  </a:lnTo>
                  <a:lnTo>
                    <a:pt x="0" y="1253582"/>
                  </a:lnTo>
                  <a:lnTo>
                    <a:pt x="970" y="1213412"/>
                  </a:lnTo>
                  <a:lnTo>
                    <a:pt x="7806" y="1173263"/>
                  </a:lnTo>
                  <a:lnTo>
                    <a:pt x="20634" y="1133508"/>
                  </a:lnTo>
                  <a:lnTo>
                    <a:pt x="39581" y="1094523"/>
                  </a:lnTo>
                  <a:lnTo>
                    <a:pt x="64774" y="1056679"/>
                  </a:lnTo>
                  <a:lnTo>
                    <a:pt x="96013" y="1020822"/>
                  </a:lnTo>
                  <a:lnTo>
                    <a:pt x="132165" y="988371"/>
                  </a:lnTo>
                  <a:lnTo>
                    <a:pt x="172749" y="959567"/>
                  </a:lnTo>
                  <a:lnTo>
                    <a:pt x="217285" y="934648"/>
                  </a:lnTo>
                  <a:lnTo>
                    <a:pt x="265291" y="913855"/>
                  </a:lnTo>
                  <a:lnTo>
                    <a:pt x="316287" y="897427"/>
                  </a:lnTo>
                  <a:lnTo>
                    <a:pt x="369793" y="885604"/>
                  </a:lnTo>
                  <a:lnTo>
                    <a:pt x="425327" y="878625"/>
                  </a:lnTo>
                  <a:lnTo>
                    <a:pt x="429264" y="8704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7700" y="2855722"/>
              <a:ext cx="159512" cy="1595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54137" y="2900807"/>
              <a:ext cx="485775" cy="611505"/>
            </a:xfrm>
            <a:custGeom>
              <a:avLst/>
              <a:gdLst/>
              <a:ahLst/>
              <a:cxnLst/>
              <a:rect l="l" t="t" r="r" b="b"/>
              <a:pathLst>
                <a:path w="485775" h="611504">
                  <a:moveTo>
                    <a:pt x="485647" y="146812"/>
                  </a:moveTo>
                  <a:lnTo>
                    <a:pt x="478170" y="193243"/>
                  </a:lnTo>
                  <a:lnTo>
                    <a:pt x="457342" y="233547"/>
                  </a:lnTo>
                  <a:lnTo>
                    <a:pt x="425571" y="265318"/>
                  </a:lnTo>
                  <a:lnTo>
                    <a:pt x="385267" y="286146"/>
                  </a:lnTo>
                  <a:lnTo>
                    <a:pt x="338835" y="293623"/>
                  </a:lnTo>
                  <a:lnTo>
                    <a:pt x="292453" y="286146"/>
                  </a:lnTo>
                  <a:lnTo>
                    <a:pt x="252154" y="265318"/>
                  </a:lnTo>
                  <a:lnTo>
                    <a:pt x="220366" y="233547"/>
                  </a:lnTo>
                  <a:lnTo>
                    <a:pt x="199513" y="193243"/>
                  </a:lnTo>
                  <a:lnTo>
                    <a:pt x="192023" y="146812"/>
                  </a:lnTo>
                  <a:lnTo>
                    <a:pt x="199513" y="100380"/>
                  </a:lnTo>
                  <a:lnTo>
                    <a:pt x="220366" y="60076"/>
                  </a:lnTo>
                  <a:lnTo>
                    <a:pt x="252154" y="28305"/>
                  </a:lnTo>
                  <a:lnTo>
                    <a:pt x="292453" y="7477"/>
                  </a:lnTo>
                  <a:lnTo>
                    <a:pt x="338835" y="0"/>
                  </a:lnTo>
                  <a:lnTo>
                    <a:pt x="385267" y="7477"/>
                  </a:lnTo>
                  <a:lnTo>
                    <a:pt x="425571" y="28305"/>
                  </a:lnTo>
                  <a:lnTo>
                    <a:pt x="457342" y="60076"/>
                  </a:lnTo>
                  <a:lnTo>
                    <a:pt x="478170" y="100380"/>
                  </a:lnTo>
                  <a:lnTo>
                    <a:pt x="485647" y="146812"/>
                  </a:lnTo>
                  <a:close/>
                </a:path>
                <a:path w="485775" h="611504">
                  <a:moveTo>
                    <a:pt x="440562" y="391032"/>
                  </a:moveTo>
                  <a:lnTo>
                    <a:pt x="436085" y="435426"/>
                  </a:lnTo>
                  <a:lnTo>
                    <a:pt x="423245" y="476769"/>
                  </a:lnTo>
                  <a:lnTo>
                    <a:pt x="402931" y="514177"/>
                  </a:lnTo>
                  <a:lnTo>
                    <a:pt x="376031" y="546766"/>
                  </a:lnTo>
                  <a:lnTo>
                    <a:pt x="343434" y="573652"/>
                  </a:lnTo>
                  <a:lnTo>
                    <a:pt x="306028" y="593951"/>
                  </a:lnTo>
                  <a:lnTo>
                    <a:pt x="264702" y="606778"/>
                  </a:lnTo>
                  <a:lnTo>
                    <a:pt x="220344" y="611251"/>
                  </a:lnTo>
                  <a:lnTo>
                    <a:pt x="175945" y="606778"/>
                  </a:lnTo>
                  <a:lnTo>
                    <a:pt x="134588" y="593951"/>
                  </a:lnTo>
                  <a:lnTo>
                    <a:pt x="97159" y="573652"/>
                  </a:lnTo>
                  <a:lnTo>
                    <a:pt x="64547" y="546766"/>
                  </a:lnTo>
                  <a:lnTo>
                    <a:pt x="37638" y="514177"/>
                  </a:lnTo>
                  <a:lnTo>
                    <a:pt x="17319" y="476769"/>
                  </a:lnTo>
                  <a:lnTo>
                    <a:pt x="4477" y="435426"/>
                  </a:lnTo>
                  <a:lnTo>
                    <a:pt x="0" y="391032"/>
                  </a:lnTo>
                  <a:lnTo>
                    <a:pt x="4477" y="346639"/>
                  </a:lnTo>
                  <a:lnTo>
                    <a:pt x="17319" y="305296"/>
                  </a:lnTo>
                  <a:lnTo>
                    <a:pt x="37638" y="267888"/>
                  </a:lnTo>
                  <a:lnTo>
                    <a:pt x="64547" y="235299"/>
                  </a:lnTo>
                  <a:lnTo>
                    <a:pt x="97159" y="208413"/>
                  </a:lnTo>
                  <a:lnTo>
                    <a:pt x="134588" y="188114"/>
                  </a:lnTo>
                  <a:lnTo>
                    <a:pt x="175945" y="175287"/>
                  </a:lnTo>
                  <a:lnTo>
                    <a:pt x="220344" y="170814"/>
                  </a:lnTo>
                  <a:lnTo>
                    <a:pt x="264702" y="175287"/>
                  </a:lnTo>
                  <a:lnTo>
                    <a:pt x="306028" y="188114"/>
                  </a:lnTo>
                  <a:lnTo>
                    <a:pt x="343434" y="208413"/>
                  </a:lnTo>
                  <a:lnTo>
                    <a:pt x="376031" y="235299"/>
                  </a:lnTo>
                  <a:lnTo>
                    <a:pt x="402931" y="267888"/>
                  </a:lnTo>
                  <a:lnTo>
                    <a:pt x="423245" y="305296"/>
                  </a:lnTo>
                  <a:lnTo>
                    <a:pt x="436085" y="346639"/>
                  </a:lnTo>
                  <a:lnTo>
                    <a:pt x="440562" y="39103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79212" y="3500755"/>
              <a:ext cx="4265295" cy="2248535"/>
            </a:xfrm>
            <a:custGeom>
              <a:avLst/>
              <a:gdLst/>
              <a:ahLst/>
              <a:cxnLst/>
              <a:rect l="l" t="t" r="r" b="b"/>
              <a:pathLst>
                <a:path w="4265295" h="2248535">
                  <a:moveTo>
                    <a:pt x="276478" y="1458468"/>
                  </a:moveTo>
                  <a:lnTo>
                    <a:pt x="228279" y="1459441"/>
                  </a:lnTo>
                  <a:lnTo>
                    <a:pt x="180443" y="1456690"/>
                  </a:lnTo>
                  <a:lnTo>
                    <a:pt x="133334" y="1450276"/>
                  </a:lnTo>
                  <a:lnTo>
                    <a:pt x="87314" y="1440264"/>
                  </a:lnTo>
                  <a:lnTo>
                    <a:pt x="42749" y="1426718"/>
                  </a:lnTo>
                  <a:lnTo>
                    <a:pt x="0" y="1409700"/>
                  </a:lnTo>
                </a:path>
                <a:path w="4265295" h="2248535">
                  <a:moveTo>
                    <a:pt x="520319" y="1992122"/>
                  </a:moveTo>
                  <a:lnTo>
                    <a:pt x="490926" y="2000220"/>
                  </a:lnTo>
                  <a:lnTo>
                    <a:pt x="460914" y="2006806"/>
                  </a:lnTo>
                  <a:lnTo>
                    <a:pt x="430379" y="2011892"/>
                  </a:lnTo>
                  <a:lnTo>
                    <a:pt x="399414" y="2015490"/>
                  </a:lnTo>
                </a:path>
                <a:path w="4265295" h="2248535">
                  <a:moveTo>
                    <a:pt x="1562608" y="2248522"/>
                  </a:moveTo>
                  <a:lnTo>
                    <a:pt x="1541609" y="2223052"/>
                  </a:lnTo>
                  <a:lnTo>
                    <a:pt x="1522444" y="2196780"/>
                  </a:lnTo>
                  <a:lnTo>
                    <a:pt x="1505136" y="2169764"/>
                  </a:lnTo>
                  <a:lnTo>
                    <a:pt x="1489710" y="2142058"/>
                  </a:lnTo>
                </a:path>
                <a:path w="4265295" h="2248535">
                  <a:moveTo>
                    <a:pt x="2910459" y="1983105"/>
                  </a:moveTo>
                  <a:lnTo>
                    <a:pt x="2906200" y="2012664"/>
                  </a:lnTo>
                  <a:lnTo>
                    <a:pt x="2899917" y="2042037"/>
                  </a:lnTo>
                  <a:lnTo>
                    <a:pt x="2891635" y="2071132"/>
                  </a:lnTo>
                  <a:lnTo>
                    <a:pt x="2881376" y="2099856"/>
                  </a:lnTo>
                </a:path>
                <a:path w="4265295" h="2248535">
                  <a:moveTo>
                    <a:pt x="3489070" y="1261237"/>
                  </a:moveTo>
                  <a:lnTo>
                    <a:pt x="3538107" y="1281532"/>
                  </a:lnTo>
                  <a:lnTo>
                    <a:pt x="3584114" y="1304771"/>
                  </a:lnTo>
                  <a:lnTo>
                    <a:pt x="3626929" y="1330755"/>
                  </a:lnTo>
                  <a:lnTo>
                    <a:pt x="3666390" y="1359286"/>
                  </a:lnTo>
                  <a:lnTo>
                    <a:pt x="3702336" y="1390164"/>
                  </a:lnTo>
                  <a:lnTo>
                    <a:pt x="3734605" y="1423192"/>
                  </a:lnTo>
                  <a:lnTo>
                    <a:pt x="3763034" y="1458170"/>
                  </a:lnTo>
                  <a:lnTo>
                    <a:pt x="3787461" y="1494899"/>
                  </a:lnTo>
                  <a:lnTo>
                    <a:pt x="3807726" y="1533181"/>
                  </a:lnTo>
                  <a:lnTo>
                    <a:pt x="3823664" y="1572817"/>
                  </a:lnTo>
                  <a:lnTo>
                    <a:pt x="3835116" y="1613609"/>
                  </a:lnTo>
                  <a:lnTo>
                    <a:pt x="3841918" y="1655357"/>
                  </a:lnTo>
                  <a:lnTo>
                    <a:pt x="3843909" y="1697863"/>
                  </a:lnTo>
                </a:path>
                <a:path w="4265295" h="2248535">
                  <a:moveTo>
                    <a:pt x="4264787" y="878828"/>
                  </a:moveTo>
                  <a:lnTo>
                    <a:pt x="4243091" y="901290"/>
                  </a:lnTo>
                  <a:lnTo>
                    <a:pt x="4207390" y="931909"/>
                  </a:lnTo>
                  <a:lnTo>
                    <a:pt x="4168013" y="959993"/>
                  </a:lnTo>
                </a:path>
                <a:path w="4265295" h="2248535">
                  <a:moveTo>
                    <a:pt x="3946906" y="188849"/>
                  </a:moveTo>
                  <a:lnTo>
                    <a:pt x="3950858" y="207986"/>
                  </a:lnTo>
                  <a:lnTo>
                    <a:pt x="3953573" y="227266"/>
                  </a:lnTo>
                  <a:lnTo>
                    <a:pt x="3955049" y="246641"/>
                  </a:lnTo>
                  <a:lnTo>
                    <a:pt x="3955288" y="266065"/>
                  </a:lnTo>
                </a:path>
                <a:path w="4265295" h="2248535">
                  <a:moveTo>
                    <a:pt x="2937764" y="98552"/>
                  </a:moveTo>
                  <a:lnTo>
                    <a:pt x="2954496" y="72330"/>
                  </a:lnTo>
                  <a:lnTo>
                    <a:pt x="2973609" y="47085"/>
                  </a:lnTo>
                  <a:lnTo>
                    <a:pt x="2995056" y="22935"/>
                  </a:lnTo>
                  <a:lnTo>
                    <a:pt x="3018790" y="0"/>
                  </a:lnTo>
                </a:path>
                <a:path w="4265295" h="2248535">
                  <a:moveTo>
                    <a:pt x="2180716" y="145542"/>
                  </a:moveTo>
                  <a:lnTo>
                    <a:pt x="2187902" y="123622"/>
                  </a:lnTo>
                  <a:lnTo>
                    <a:pt x="2196861" y="102108"/>
                  </a:lnTo>
                  <a:lnTo>
                    <a:pt x="2207559" y="81069"/>
                  </a:lnTo>
                  <a:lnTo>
                    <a:pt x="2219960" y="60579"/>
                  </a:lnTo>
                </a:path>
                <a:path w="4265295" h="2248535">
                  <a:moveTo>
                    <a:pt x="1292225" y="174498"/>
                  </a:moveTo>
                  <a:lnTo>
                    <a:pt x="1330071" y="192609"/>
                  </a:lnTo>
                  <a:lnTo>
                    <a:pt x="1366393" y="212423"/>
                  </a:lnTo>
                  <a:lnTo>
                    <a:pt x="1401095" y="233880"/>
                  </a:lnTo>
                  <a:lnTo>
                    <a:pt x="1434084" y="256921"/>
                  </a:lnTo>
                </a:path>
                <a:path w="4265295" h="2248535">
                  <a:moveTo>
                    <a:pt x="214629" y="822833"/>
                  </a:moveTo>
                  <a:lnTo>
                    <a:pt x="206777" y="801457"/>
                  </a:lnTo>
                  <a:lnTo>
                    <a:pt x="200009" y="779843"/>
                  </a:lnTo>
                  <a:lnTo>
                    <a:pt x="194359" y="758039"/>
                  </a:lnTo>
                  <a:lnTo>
                    <a:pt x="189864" y="7360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54471" y="3785361"/>
            <a:ext cx="256159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Rồi</a:t>
            </a:r>
            <a:r>
              <a:rPr sz="20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gọi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luôn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Bập</a:t>
            </a:r>
            <a:r>
              <a:rPr sz="20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bập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bập</a:t>
            </a:r>
            <a:endParaRPr sz="2000">
              <a:latin typeface="Arial"/>
              <a:cs typeface="Arial"/>
            </a:endParaRPr>
          </a:p>
          <a:p>
            <a:pPr marL="137160" marR="130175" indent="-3175" algn="ctr">
              <a:lnSpc>
                <a:spcPct val="100000"/>
              </a:lnSpc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Chúng</a:t>
            </a:r>
            <a:r>
              <a:rPr sz="2000" b="1" spc="5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lật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đật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Chạy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nhanh nhanh </a:t>
            </a:r>
            <a:r>
              <a:rPr sz="2000" b="1" spc="-5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Xúm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vòng quanh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Kêu</a:t>
            </a:r>
            <a:r>
              <a:rPr sz="20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chiếp</a:t>
            </a:r>
            <a:r>
              <a:rPr sz="20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!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 Chiếp</a:t>
            </a:r>
            <a:r>
              <a:rPr sz="20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entury Gothic"/>
                <a:cs typeface="Century Gothic"/>
              </a:rPr>
              <a:t>!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690" y="3942785"/>
            <a:ext cx="1223244" cy="25627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49" y="4206180"/>
            <a:ext cx="2766576" cy="21029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2428875" cy="13715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8126" y="5486400"/>
            <a:ext cx="1785873" cy="13715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9175" y="0"/>
            <a:ext cx="1693117" cy="14429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628775"/>
            <a:ext cx="3891026" cy="522922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419596" y="253872"/>
            <a:ext cx="2731135" cy="2038985"/>
            <a:chOff x="6419596" y="253872"/>
            <a:chExt cx="2731135" cy="203898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7439" y="841717"/>
              <a:ext cx="2272410" cy="12100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687439" y="841717"/>
              <a:ext cx="2272665" cy="1210310"/>
            </a:xfrm>
            <a:custGeom>
              <a:avLst/>
              <a:gdLst/>
              <a:ahLst/>
              <a:cxnLst/>
              <a:rect l="l" t="t" r="r" b="b"/>
              <a:pathLst>
                <a:path w="2272665" h="1210310">
                  <a:moveTo>
                    <a:pt x="0" y="1210094"/>
                  </a:moveTo>
                  <a:lnTo>
                    <a:pt x="2272410" y="1210094"/>
                  </a:lnTo>
                  <a:lnTo>
                    <a:pt x="2272410" y="0"/>
                  </a:lnTo>
                  <a:lnTo>
                    <a:pt x="0" y="0"/>
                  </a:lnTo>
                  <a:lnTo>
                    <a:pt x="0" y="121009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0048" y="326135"/>
              <a:ext cx="2663952" cy="707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5946" y="260222"/>
              <a:ext cx="2718054" cy="687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25946" y="260222"/>
              <a:ext cx="2718435" cy="687705"/>
            </a:xfrm>
            <a:custGeom>
              <a:avLst/>
              <a:gdLst/>
              <a:ahLst/>
              <a:cxnLst/>
              <a:rect l="l" t="t" r="r" b="b"/>
              <a:pathLst>
                <a:path w="2718434" h="687705">
                  <a:moveTo>
                    <a:pt x="2317369" y="0"/>
                  </a:moveTo>
                  <a:lnTo>
                    <a:pt x="668401" y="92328"/>
                  </a:lnTo>
                  <a:lnTo>
                    <a:pt x="0" y="687577"/>
                  </a:lnTo>
                  <a:lnTo>
                    <a:pt x="2718054" y="535557"/>
                  </a:lnTo>
                </a:path>
                <a:path w="2718434" h="687705">
                  <a:moveTo>
                    <a:pt x="2718054" y="449923"/>
                  </a:moveTo>
                  <a:lnTo>
                    <a:pt x="23173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4772" y="1192961"/>
              <a:ext cx="611809" cy="8197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54772" y="1192961"/>
              <a:ext cx="612140" cy="819785"/>
            </a:xfrm>
            <a:custGeom>
              <a:avLst/>
              <a:gdLst/>
              <a:ahLst/>
              <a:cxnLst/>
              <a:rect l="l" t="t" r="r" b="b"/>
              <a:pathLst>
                <a:path w="612140" h="819785">
                  <a:moveTo>
                    <a:pt x="0" y="819734"/>
                  </a:moveTo>
                  <a:lnTo>
                    <a:pt x="611809" y="819734"/>
                  </a:lnTo>
                  <a:lnTo>
                    <a:pt x="611809" y="0"/>
                  </a:lnTo>
                  <a:lnTo>
                    <a:pt x="0" y="0"/>
                  </a:lnTo>
                  <a:lnTo>
                    <a:pt x="0" y="8197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3080" y="1193787"/>
              <a:ext cx="828497" cy="5464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63080" y="1193787"/>
              <a:ext cx="828675" cy="546735"/>
            </a:xfrm>
            <a:custGeom>
              <a:avLst/>
              <a:gdLst/>
              <a:ahLst/>
              <a:cxnLst/>
              <a:rect l="l" t="t" r="r" b="b"/>
              <a:pathLst>
                <a:path w="828675" h="546735">
                  <a:moveTo>
                    <a:pt x="0" y="546493"/>
                  </a:moveTo>
                  <a:lnTo>
                    <a:pt x="828497" y="546493"/>
                  </a:lnTo>
                  <a:lnTo>
                    <a:pt x="828497" y="0"/>
                  </a:lnTo>
                  <a:lnTo>
                    <a:pt x="0" y="0"/>
                  </a:lnTo>
                  <a:lnTo>
                    <a:pt x="0" y="54649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43751" y="2051812"/>
              <a:ext cx="2316099" cy="23418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643751" y="2051812"/>
              <a:ext cx="2316480" cy="234315"/>
            </a:xfrm>
            <a:custGeom>
              <a:avLst/>
              <a:gdLst/>
              <a:ahLst/>
              <a:cxnLst/>
              <a:rect l="l" t="t" r="r" b="b"/>
              <a:pathLst>
                <a:path w="2316479" h="234314">
                  <a:moveTo>
                    <a:pt x="0" y="29845"/>
                  </a:moveTo>
                  <a:lnTo>
                    <a:pt x="29845" y="0"/>
                  </a:lnTo>
                  <a:lnTo>
                    <a:pt x="2316099" y="0"/>
                  </a:lnTo>
                  <a:lnTo>
                    <a:pt x="2316099" y="204342"/>
                  </a:lnTo>
                  <a:lnTo>
                    <a:pt x="2286254" y="234187"/>
                  </a:lnTo>
                  <a:lnTo>
                    <a:pt x="0" y="234187"/>
                  </a:lnTo>
                  <a:lnTo>
                    <a:pt x="0" y="29845"/>
                  </a:lnTo>
                  <a:close/>
                </a:path>
                <a:path w="2316479" h="234314">
                  <a:moveTo>
                    <a:pt x="0" y="29845"/>
                  </a:moveTo>
                  <a:lnTo>
                    <a:pt x="2286254" y="29845"/>
                  </a:lnTo>
                  <a:lnTo>
                    <a:pt x="2316099" y="0"/>
                  </a:lnTo>
                </a:path>
                <a:path w="2316479" h="234314">
                  <a:moveTo>
                    <a:pt x="2286254" y="29845"/>
                  </a:moveTo>
                  <a:lnTo>
                    <a:pt x="2286254" y="2341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16012" cy="19890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34492" y="1285588"/>
            <a:ext cx="5515857" cy="300586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175754" y="2633548"/>
            <a:ext cx="17595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66FF"/>
                </a:solidFill>
                <a:latin typeface="Arial"/>
                <a:cs typeface="Arial"/>
              </a:rPr>
              <a:t>Khi </a:t>
            </a:r>
            <a:r>
              <a:rPr sz="2000" b="1" spc="-5" dirty="0">
                <a:solidFill>
                  <a:srgbClr val="0066FF"/>
                </a:solidFill>
                <a:latin typeface="Arial"/>
                <a:cs typeface="Arial"/>
              </a:rPr>
              <a:t>đàn gà </a:t>
            </a:r>
            <a:r>
              <a:rPr sz="2000" b="1" spc="-10" dirty="0">
                <a:solidFill>
                  <a:srgbClr val="0066FF"/>
                </a:solidFill>
                <a:latin typeface="Arial"/>
                <a:cs typeface="Arial"/>
              </a:rPr>
              <a:t>ăn </a:t>
            </a:r>
            <a:r>
              <a:rPr sz="2000" b="1" spc="-5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Arial"/>
                <a:cs typeface="Arial"/>
              </a:rPr>
              <a:t>thóc</a:t>
            </a:r>
            <a:r>
              <a:rPr sz="2000" b="1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FF"/>
                </a:solidFill>
                <a:latin typeface="Arial"/>
                <a:cs typeface="Arial"/>
              </a:rPr>
              <a:t>xong</a:t>
            </a:r>
            <a:r>
              <a:rPr sz="20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Arial"/>
                <a:cs typeface="Arial"/>
              </a:rPr>
              <a:t>bạn </a:t>
            </a:r>
            <a:r>
              <a:rPr sz="2000" b="1" spc="-5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Arial"/>
                <a:cs typeface="Arial"/>
              </a:rPr>
              <a:t>nhỏ</a:t>
            </a:r>
            <a:r>
              <a:rPr sz="20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Arial"/>
                <a:cs typeface="Arial"/>
              </a:rPr>
              <a:t>làm</a:t>
            </a:r>
            <a:r>
              <a:rPr sz="20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FF"/>
                </a:solidFill>
                <a:latin typeface="Arial"/>
                <a:cs typeface="Arial"/>
              </a:rPr>
              <a:t>gì?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30370" y="1593926"/>
            <a:ext cx="207708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  <a:tabLst>
                <a:tab pos="710565" algn="l"/>
              </a:tabLst>
            </a:pP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Gà</a:t>
            </a:r>
            <a:r>
              <a:rPr sz="2000" spc="75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m</a:t>
            </a:r>
            <a:r>
              <a:rPr sz="2000" spc="-5" dirty="0">
                <a:solidFill>
                  <a:srgbClr val="0000FF"/>
                </a:solidFill>
              </a:rPr>
              <a:t>ả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i</a:t>
            </a:r>
            <a:r>
              <a:rPr sz="2000" spc="120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entury Gothic"/>
                <a:cs typeface="Century Gothic"/>
              </a:rPr>
              <a:t>mi</a:t>
            </a:r>
            <a:r>
              <a:rPr sz="2000" spc="-10" dirty="0">
                <a:solidFill>
                  <a:srgbClr val="0000FF"/>
                </a:solidFill>
              </a:rPr>
              <a:t>ế</a:t>
            </a:r>
            <a:r>
              <a:rPr sz="2000" spc="-10" dirty="0">
                <a:solidFill>
                  <a:srgbClr val="0000FF"/>
                </a:solidFill>
                <a:latin typeface="Century Gothic"/>
                <a:cs typeface="Century Gothic"/>
              </a:rPr>
              <a:t>t 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entury Gothic"/>
                <a:cs typeface="Century Gothic"/>
              </a:rPr>
              <a:t>Nh</a:t>
            </a:r>
            <a:r>
              <a:rPr sz="2000" spc="-10" dirty="0">
                <a:solidFill>
                  <a:srgbClr val="0000FF"/>
                </a:solidFill>
              </a:rPr>
              <a:t>ặ</a:t>
            </a:r>
            <a:r>
              <a:rPr sz="2000" spc="-10" dirty="0">
                <a:solidFill>
                  <a:srgbClr val="0000FF"/>
                </a:solidFill>
                <a:latin typeface="Century Gothic"/>
                <a:cs typeface="Century Gothic"/>
              </a:rPr>
              <a:t>t	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thóc </a:t>
            </a:r>
            <a:r>
              <a:rPr sz="2000" spc="-10" dirty="0">
                <a:solidFill>
                  <a:srgbClr val="0000FF"/>
                </a:solidFill>
                <a:latin typeface="Century Gothic"/>
                <a:cs typeface="Century Gothic"/>
              </a:rPr>
              <a:t>vàng 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 Cháu</a:t>
            </a:r>
            <a:r>
              <a:rPr sz="2000" spc="-35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nh</a:t>
            </a:r>
            <a:r>
              <a:rPr sz="2000" spc="-5" dirty="0">
                <a:solidFill>
                  <a:srgbClr val="0000FF"/>
                </a:solidFill>
              </a:rPr>
              <a:t>ẹ</a:t>
            </a:r>
            <a:r>
              <a:rPr sz="2000" spc="-20" dirty="0">
                <a:solidFill>
                  <a:srgbClr val="0000FF"/>
                </a:solidFill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nhàng </a:t>
            </a:r>
            <a:r>
              <a:rPr sz="2000" spc="-545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entury Gothic"/>
                <a:cs typeface="Century Gothic"/>
              </a:rPr>
              <a:t>Lùa</a:t>
            </a:r>
            <a:r>
              <a:rPr sz="2000" spc="-35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Century Gothic"/>
                <a:cs typeface="Century Gothic"/>
              </a:rPr>
              <a:t>vào</a:t>
            </a:r>
            <a:r>
              <a:rPr sz="2000" spc="40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entury Gothic"/>
                <a:cs typeface="Century Gothic"/>
              </a:rPr>
              <a:t>mát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8123" y="2239466"/>
            <a:ext cx="48818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AFEF"/>
                </a:solidFill>
              </a:rPr>
              <a:t>Dạy</a:t>
            </a:r>
            <a:r>
              <a:rPr spc="-40" dirty="0">
                <a:solidFill>
                  <a:srgbClr val="00AFEF"/>
                </a:solidFill>
              </a:rPr>
              <a:t> </a:t>
            </a:r>
            <a:r>
              <a:rPr spc="-5" dirty="0">
                <a:solidFill>
                  <a:srgbClr val="00AFEF"/>
                </a:solidFill>
              </a:rPr>
              <a:t>trẻ</a:t>
            </a:r>
            <a:r>
              <a:rPr spc="5" dirty="0">
                <a:solidFill>
                  <a:srgbClr val="00AFEF"/>
                </a:solidFill>
              </a:rPr>
              <a:t> </a:t>
            </a:r>
            <a:r>
              <a:rPr dirty="0">
                <a:solidFill>
                  <a:srgbClr val="00AFEF"/>
                </a:solidFill>
              </a:rPr>
              <a:t>đọc</a:t>
            </a:r>
            <a:r>
              <a:rPr spc="-20" dirty="0">
                <a:solidFill>
                  <a:srgbClr val="00AFEF"/>
                </a:solidFill>
              </a:rPr>
              <a:t> </a:t>
            </a:r>
            <a:r>
              <a:rPr spc="-5" dirty="0">
                <a:solidFill>
                  <a:srgbClr val="00AFEF"/>
                </a:solidFill>
              </a:rPr>
              <a:t>thơ</a:t>
            </a:r>
            <a:r>
              <a:rPr spc="15" dirty="0">
                <a:solidFill>
                  <a:srgbClr val="00AFEF"/>
                </a:solidFill>
              </a:rPr>
              <a:t> </a:t>
            </a:r>
            <a:r>
              <a:rPr dirty="0">
                <a:solidFill>
                  <a:srgbClr val="00AFEF"/>
                </a:solidFill>
              </a:rPr>
              <a:t>theo</a:t>
            </a:r>
            <a:r>
              <a:rPr spc="-30" dirty="0">
                <a:solidFill>
                  <a:srgbClr val="00AFEF"/>
                </a:solidFill>
              </a:rPr>
              <a:t> </a:t>
            </a:r>
            <a:r>
              <a:rPr spc="-5" dirty="0">
                <a:solidFill>
                  <a:srgbClr val="00AFEF"/>
                </a:solidFill>
              </a:rPr>
              <a:t>tổ, </a:t>
            </a:r>
            <a:r>
              <a:rPr dirty="0">
                <a:solidFill>
                  <a:srgbClr val="00AFEF"/>
                </a:solidFill>
              </a:rPr>
              <a:t>nhóm,</a:t>
            </a:r>
            <a:r>
              <a:rPr spc="-20" dirty="0">
                <a:solidFill>
                  <a:srgbClr val="00AFEF"/>
                </a:solidFill>
              </a:rPr>
              <a:t> </a:t>
            </a:r>
            <a:r>
              <a:rPr dirty="0">
                <a:solidFill>
                  <a:srgbClr val="00AFEF"/>
                </a:solidFill>
              </a:rPr>
              <a:t>cá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AFEF"/>
                </a:solidFill>
              </a:rPr>
              <a:t>nhân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33855" y="1633854"/>
            <a:ext cx="7741920" cy="1718945"/>
            <a:chOff x="1133855" y="1633854"/>
            <a:chExt cx="7741920" cy="1718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191" y="1658111"/>
              <a:ext cx="7720583" cy="16946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3855" y="1633854"/>
              <a:ext cx="7714488" cy="169138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812" y="6143625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92750"/>
            <a:ext cx="9144000" cy="13652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1600200" cy="32765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4200" y="4572000"/>
            <a:ext cx="1981200" cy="2076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52577"/>
            <a:ext cx="8509635" cy="5728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993300"/>
                </a:solidFill>
                <a:latin typeface="Arial"/>
                <a:cs typeface="Arial"/>
              </a:rPr>
              <a:t>I)</a:t>
            </a:r>
            <a:r>
              <a:rPr sz="2200" b="1" spc="-4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993300"/>
                </a:solidFill>
                <a:latin typeface="Arial"/>
                <a:cs typeface="Arial"/>
              </a:rPr>
              <a:t>Mục</a:t>
            </a:r>
            <a:r>
              <a:rPr sz="2200" b="1" spc="-25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93300"/>
                </a:solidFill>
                <a:latin typeface="Arial"/>
                <a:cs typeface="Arial"/>
              </a:rPr>
              <a:t>đích-</a:t>
            </a:r>
            <a:r>
              <a:rPr sz="2200" b="1" spc="-1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993300"/>
                </a:solidFill>
                <a:latin typeface="Arial"/>
                <a:cs typeface="Arial"/>
              </a:rPr>
              <a:t>yêu</a:t>
            </a:r>
            <a:r>
              <a:rPr sz="2200" b="1" spc="4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93300"/>
                </a:solidFill>
                <a:latin typeface="Arial"/>
                <a:cs typeface="Arial"/>
              </a:rPr>
              <a:t>cầu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1.</a:t>
            </a:r>
            <a:r>
              <a:rPr sz="2200" b="1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Kiến</a:t>
            </a:r>
            <a:r>
              <a:rPr sz="22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thức:</a:t>
            </a:r>
            <a:endParaRPr sz="2200">
              <a:latin typeface="Arial"/>
              <a:cs typeface="Arial"/>
            </a:endParaRPr>
          </a:p>
          <a:p>
            <a:pPr marL="186055" indent="-173990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tên bài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Thăm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nhà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bà,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tên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tác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giả: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Như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Mao</a:t>
            </a:r>
            <a:endParaRPr sz="2200">
              <a:latin typeface="Arial"/>
              <a:cs typeface="Arial"/>
            </a:endParaRPr>
          </a:p>
          <a:p>
            <a:pPr marL="186690" marR="5080" indent="-186690">
              <a:lnSpc>
                <a:spcPct val="100000"/>
              </a:lnSpc>
              <a:buChar char="-"/>
              <a:tabLst>
                <a:tab pos="186690" algn="l"/>
              </a:tabLst>
            </a:pP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hiểu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nội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dung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sz="22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nói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về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nhỏ</a:t>
            </a:r>
            <a:r>
              <a:rPr sz="22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đến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thăm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bà </a:t>
            </a:r>
            <a:r>
              <a:rPr sz="2200" b="1" spc="-59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nhưng</a:t>
            </a:r>
            <a:r>
              <a:rPr sz="2200" b="1" spc="8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bà</a:t>
            </a:r>
            <a:r>
              <a:rPr sz="2200" b="1" spc="8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đi</a:t>
            </a:r>
            <a:r>
              <a:rPr sz="2200" b="1" spc="9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55" dirty="0">
                <a:solidFill>
                  <a:srgbClr val="0066FF"/>
                </a:solidFill>
                <a:latin typeface="Arial"/>
                <a:cs typeface="Arial"/>
              </a:rPr>
              <a:t>vắng,</a:t>
            </a:r>
            <a:r>
              <a:rPr sz="2200" b="1" spc="1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sz="2200" b="1" spc="6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nhỏ</a:t>
            </a:r>
            <a:r>
              <a:rPr sz="2200" b="1" spc="9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thấy</a:t>
            </a:r>
            <a:r>
              <a:rPr sz="2200" b="1" spc="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đàn</a:t>
            </a:r>
            <a:r>
              <a:rPr sz="2200" b="1" spc="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gà</a:t>
            </a:r>
            <a:r>
              <a:rPr sz="2200" b="1" spc="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đáng</a:t>
            </a:r>
            <a:r>
              <a:rPr sz="2200" b="1" spc="8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yêu</a:t>
            </a:r>
            <a:r>
              <a:rPr sz="2200" b="1" spc="8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đang</a:t>
            </a:r>
            <a:r>
              <a:rPr sz="2200" b="1" spc="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chơi </a:t>
            </a:r>
            <a:r>
              <a:rPr sz="2200" b="1" spc="-59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ngoài</a:t>
            </a:r>
            <a:r>
              <a:rPr sz="2200" b="1" spc="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55" dirty="0">
                <a:solidFill>
                  <a:srgbClr val="0066FF"/>
                </a:solidFill>
                <a:latin typeface="Arial"/>
                <a:cs typeface="Arial"/>
              </a:rPr>
              <a:t>nắng,</a:t>
            </a:r>
            <a:r>
              <a:rPr sz="2200" b="1" spc="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bạn</a:t>
            </a:r>
            <a:r>
              <a:rPr sz="2200" b="1" spc="7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đứng</a:t>
            </a:r>
            <a:r>
              <a:rPr sz="2200" b="1" spc="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ngắm,</a:t>
            </a:r>
            <a:r>
              <a:rPr sz="2200" b="1" spc="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cho</a:t>
            </a:r>
            <a:r>
              <a:rPr sz="2200" b="1" spc="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gà</a:t>
            </a:r>
            <a:r>
              <a:rPr sz="2200" b="1" spc="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ăn</a:t>
            </a:r>
            <a:r>
              <a:rPr sz="2200" b="1" spc="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thóc</a:t>
            </a:r>
            <a:r>
              <a:rPr sz="2200" b="1" spc="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rồi</a:t>
            </a:r>
            <a:r>
              <a:rPr sz="2200" b="1" spc="9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lùa</a:t>
            </a:r>
            <a:r>
              <a:rPr sz="2200" b="1" spc="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đàn</a:t>
            </a:r>
            <a:r>
              <a:rPr sz="2200" b="1" spc="7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gà </a:t>
            </a:r>
            <a:r>
              <a:rPr sz="22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vào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chỗ mát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giúp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bà.</a:t>
            </a:r>
            <a:endParaRPr sz="2200">
              <a:latin typeface="Arial"/>
              <a:cs typeface="Arial"/>
            </a:endParaRP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Char char="-"/>
              <a:tabLst>
                <a:tab pos="186690" algn="l"/>
              </a:tabLst>
            </a:pP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hiểu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từ: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Bập bập,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nhanh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nhanh,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chiếp chiếp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i="1" dirty="0">
                <a:solidFill>
                  <a:srgbClr val="0066FF"/>
                </a:solidFill>
                <a:latin typeface="Arial"/>
                <a:cs typeface="Arial"/>
              </a:rPr>
              <a:t>2.</a:t>
            </a:r>
            <a:r>
              <a:rPr sz="2200" b="1" i="1" spc="-6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066FF"/>
                </a:solidFill>
                <a:latin typeface="Arial"/>
                <a:cs typeface="Arial"/>
              </a:rPr>
              <a:t>Kỹ</a:t>
            </a:r>
            <a:r>
              <a:rPr sz="2200" b="1" i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6FF"/>
                </a:solidFill>
                <a:latin typeface="Arial"/>
                <a:cs typeface="Arial"/>
              </a:rPr>
              <a:t>năng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spcBef>
                <a:spcPts val="5"/>
              </a:spcBef>
              <a:buChar char="-"/>
              <a:tabLst>
                <a:tab pos="180340" algn="l"/>
              </a:tabLst>
            </a:pPr>
            <a:r>
              <a:rPr sz="2200" b="1" spc="-5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trả</a:t>
            </a:r>
            <a:r>
              <a:rPr sz="22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lời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câu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hỏi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cô rõ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ràng,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mạch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lạc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sz="2200" b="1" spc="-5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thuộc </a:t>
            </a:r>
            <a:r>
              <a:rPr sz="2200" b="1" spc="-15" dirty="0">
                <a:solidFill>
                  <a:srgbClr val="0066FF"/>
                </a:solidFill>
                <a:latin typeface="Arial"/>
                <a:cs typeface="Arial"/>
              </a:rPr>
              <a:t>và</a:t>
            </a:r>
            <a:r>
              <a:rPr sz="2200" b="1" spc="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đọc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diễn cảm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bài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thơ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dưới</a:t>
            </a:r>
            <a:r>
              <a:rPr sz="22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sự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hướng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dẫn của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cô</a:t>
            </a:r>
            <a:endParaRPr sz="22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cảm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nhận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được</a:t>
            </a:r>
            <a:r>
              <a:rPr sz="22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âm</a:t>
            </a:r>
            <a:r>
              <a:rPr sz="22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điệu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bài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thơ: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66FF"/>
                </a:solidFill>
                <a:latin typeface="Arial"/>
                <a:cs typeface="Arial"/>
              </a:rPr>
              <a:t>Vui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tươi,</a:t>
            </a:r>
            <a:r>
              <a:rPr sz="2200" b="1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nhí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nhảnh</a:t>
            </a:r>
            <a:endParaRPr sz="22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sz="2200" b="1" spc="-5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mạnh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dạn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tự</a:t>
            </a:r>
            <a:r>
              <a:rPr sz="22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tin,</a:t>
            </a:r>
            <a:r>
              <a:rPr sz="22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hứng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thú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 khi đọc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i="1" dirty="0">
                <a:solidFill>
                  <a:srgbClr val="0066FF"/>
                </a:solidFill>
                <a:latin typeface="Arial"/>
                <a:cs typeface="Arial"/>
              </a:rPr>
              <a:t>3.</a:t>
            </a:r>
            <a:r>
              <a:rPr sz="2200" b="1" i="1" spc="-6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6FF"/>
                </a:solidFill>
                <a:latin typeface="Arial"/>
                <a:cs typeface="Arial"/>
              </a:rPr>
              <a:t>Thái</a:t>
            </a:r>
            <a:r>
              <a:rPr sz="2200" b="1" i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066FF"/>
                </a:solidFill>
                <a:latin typeface="Arial"/>
                <a:cs typeface="Arial"/>
              </a:rPr>
              <a:t>độ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hứng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thú</a:t>
            </a:r>
            <a:r>
              <a:rPr sz="22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tham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gia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 vào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các hoạt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động do cô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tổ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chức.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ngoan,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nghe</a:t>
            </a:r>
            <a:r>
              <a:rPr sz="22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lời</a:t>
            </a:r>
            <a:r>
              <a:rPr sz="22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người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lớn</a:t>
            </a:r>
            <a:r>
              <a:rPr sz="2200" b="1" spc="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66FF"/>
                </a:solidFill>
                <a:latin typeface="Arial"/>
                <a:cs typeface="Arial"/>
              </a:rPr>
              <a:t>và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biết</a:t>
            </a:r>
            <a:r>
              <a:rPr sz="22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giúp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đỡ </a:t>
            </a:r>
            <a:r>
              <a:rPr sz="2200" b="1" spc="-5" dirty="0">
                <a:solidFill>
                  <a:srgbClr val="0066FF"/>
                </a:solidFill>
                <a:latin typeface="Arial"/>
                <a:cs typeface="Arial"/>
              </a:rPr>
              <a:t>ông</a:t>
            </a:r>
            <a:r>
              <a:rPr sz="22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66FF"/>
                </a:solidFill>
                <a:latin typeface="Arial"/>
                <a:cs typeface="Arial"/>
              </a:rPr>
              <a:t>bà</a:t>
            </a: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 bố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2200" b="1" dirty="0">
                <a:solidFill>
                  <a:srgbClr val="0066FF"/>
                </a:solidFill>
                <a:latin typeface="Arial"/>
                <a:cs typeface="Arial"/>
              </a:rPr>
              <a:t>mẹ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1400"/>
            <a:ext cx="9144000" cy="3276600"/>
            <a:chOff x="0" y="3581400"/>
            <a:chExt cx="914400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2750"/>
              <a:ext cx="9144000" cy="1365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572000"/>
              <a:ext cx="1981200" cy="20764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895934"/>
            <a:ext cx="6941184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3300"/>
                </a:solidFill>
                <a:latin typeface="Arial"/>
                <a:cs typeface="Arial"/>
              </a:rPr>
              <a:t>II)</a:t>
            </a:r>
            <a:r>
              <a:rPr sz="2400" b="1" spc="-7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3300"/>
                </a:solidFill>
                <a:latin typeface="Arial"/>
                <a:cs typeface="Arial"/>
              </a:rPr>
              <a:t>Chuẩn</a:t>
            </a:r>
            <a:r>
              <a:rPr sz="2400" b="1" spc="-20" dirty="0">
                <a:solidFill>
                  <a:srgbClr val="99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3300"/>
                </a:solidFill>
                <a:latin typeface="Arial"/>
                <a:cs typeface="Arial"/>
              </a:rPr>
              <a:t>bị: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1,</a:t>
            </a:r>
            <a:r>
              <a:rPr sz="2400" b="1" spc="-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Đồ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dùng</a:t>
            </a:r>
            <a:r>
              <a:rPr sz="24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cô: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spcBef>
                <a:spcPts val="5"/>
              </a:spcBef>
              <a:buChar char="-"/>
              <a:tabLst>
                <a:tab pos="198755" algn="l"/>
              </a:tabLst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Nhạc</a:t>
            </a:r>
            <a:r>
              <a:rPr sz="24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bài:</a:t>
            </a:r>
            <a:r>
              <a:rPr sz="2400" b="1" spc="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Cháu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66FF"/>
                </a:solidFill>
                <a:latin typeface="Arial"/>
                <a:cs typeface="Arial"/>
              </a:rPr>
              <a:t>yêu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 bà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Sắc xô,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que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chỉ, 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GAĐT,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tranh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minh họa 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bài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thơ </a:t>
            </a:r>
            <a:r>
              <a:rPr sz="2400" b="1" spc="-6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2,</a:t>
            </a:r>
            <a:r>
              <a:rPr sz="2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Đồ</a:t>
            </a:r>
            <a:r>
              <a:rPr sz="24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dùng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của</a:t>
            </a: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trẻ: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Ghế</a:t>
            </a:r>
            <a:r>
              <a:rPr sz="2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ngồi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đủ</a:t>
            </a:r>
            <a:r>
              <a:rPr sz="24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cho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số</a:t>
            </a:r>
            <a:r>
              <a:rPr sz="24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trẻ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3,</a:t>
            </a:r>
            <a:r>
              <a:rPr sz="2400" b="1" spc="-6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Địa</a:t>
            </a:r>
            <a:r>
              <a:rPr sz="24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điểm: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Phòng</a:t>
            </a:r>
            <a:r>
              <a:rPr sz="24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học</a:t>
            </a: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thông thoáng,</a:t>
            </a: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ngăn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nắp,</a:t>
            </a:r>
            <a:r>
              <a:rPr sz="2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66FF"/>
                </a:solidFill>
                <a:latin typeface="Arial"/>
                <a:cs typeface="Arial"/>
              </a:rPr>
              <a:t>sạch</a:t>
            </a:r>
            <a:r>
              <a:rPr sz="24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sẽ.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629" y="1453388"/>
            <a:ext cx="21399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Phần 1: ÔĐTC </a:t>
            </a:r>
            <a:r>
              <a:rPr spc="-655" dirty="0"/>
              <a:t> </a:t>
            </a:r>
            <a:r>
              <a:rPr spc="-5" dirty="0"/>
              <a:t>Cô</a:t>
            </a:r>
            <a:r>
              <a:rPr spc="-55" dirty="0"/>
              <a:t> </a:t>
            </a:r>
            <a:r>
              <a:rPr spc="-25" dirty="0"/>
              <a:t>và</a:t>
            </a:r>
            <a:r>
              <a:rPr dirty="0"/>
              <a:t> </a:t>
            </a:r>
            <a:r>
              <a:rPr spc="-5" dirty="0"/>
              <a:t>trẻ</a:t>
            </a:r>
            <a:r>
              <a:rPr spc="-20" dirty="0"/>
              <a:t> </a:t>
            </a:r>
            <a:r>
              <a:rPr dirty="0"/>
              <a:t>cùng </a:t>
            </a:r>
            <a:r>
              <a:rPr spc="-655" dirty="0"/>
              <a:t> </a:t>
            </a:r>
            <a:r>
              <a:rPr dirty="0"/>
              <a:t>hát bài hát “ </a:t>
            </a:r>
            <a:r>
              <a:rPr spc="5" dirty="0"/>
              <a:t> </a:t>
            </a:r>
            <a:r>
              <a:rPr spc="-5" dirty="0"/>
              <a:t>Cháu</a:t>
            </a:r>
            <a:r>
              <a:rPr spc="-45" dirty="0"/>
              <a:t> </a:t>
            </a:r>
            <a:r>
              <a:rPr spc="-25" dirty="0"/>
              <a:t>yêu</a:t>
            </a:r>
            <a:r>
              <a:rPr spc="25" dirty="0"/>
              <a:t> </a:t>
            </a:r>
            <a:r>
              <a:rPr dirty="0"/>
              <a:t>bà”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6357937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5629" y="1453388"/>
            <a:ext cx="224028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Phần</a:t>
            </a:r>
            <a:r>
              <a:rPr spc="-70" dirty="0"/>
              <a:t> </a:t>
            </a:r>
            <a:r>
              <a:rPr dirty="0"/>
              <a:t>2:</a:t>
            </a:r>
            <a:r>
              <a:rPr spc="-35" dirty="0"/>
              <a:t> </a:t>
            </a:r>
            <a:r>
              <a:rPr spc="-5" dirty="0"/>
              <a:t>Dạy</a:t>
            </a:r>
            <a:r>
              <a:rPr spc="-40" dirty="0"/>
              <a:t> </a:t>
            </a:r>
            <a:r>
              <a:rPr dirty="0"/>
              <a:t>trẻ </a:t>
            </a:r>
            <a:r>
              <a:rPr spc="-655" dirty="0"/>
              <a:t> </a:t>
            </a:r>
            <a:r>
              <a:rPr spc="-5" dirty="0"/>
              <a:t>đọc thuộc </a:t>
            </a:r>
            <a:r>
              <a:rPr dirty="0"/>
              <a:t>bài </a:t>
            </a:r>
            <a:r>
              <a:rPr spc="5" dirty="0"/>
              <a:t> </a:t>
            </a:r>
            <a:r>
              <a:rPr spc="-5" dirty="0"/>
              <a:t>thơ</a:t>
            </a:r>
            <a:r>
              <a:rPr spc="-35" dirty="0"/>
              <a:t> </a:t>
            </a:r>
            <a:r>
              <a:rPr dirty="0"/>
              <a:t>“</a:t>
            </a:r>
            <a:r>
              <a:rPr spc="-10" dirty="0"/>
              <a:t> </a:t>
            </a:r>
            <a:r>
              <a:rPr dirty="0"/>
              <a:t>Thăm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nhà</a:t>
            </a:r>
            <a:r>
              <a:rPr spc="-80" dirty="0"/>
              <a:t> </a:t>
            </a:r>
            <a:r>
              <a:rPr dirty="0"/>
              <a:t>bà”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1400"/>
            <a:ext cx="9144000" cy="3276600"/>
            <a:chOff x="0" y="3581400"/>
            <a:chExt cx="9144000" cy="3276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2750"/>
              <a:ext cx="9144000" cy="1365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3581400"/>
              <a:ext cx="1600200" cy="3276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572000"/>
              <a:ext cx="1981200" cy="20764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Cô</a:t>
            </a:r>
            <a:r>
              <a:rPr spc="-35" dirty="0"/>
              <a:t> </a:t>
            </a:r>
            <a:r>
              <a:rPr dirty="0"/>
              <a:t>đọc</a:t>
            </a:r>
            <a:r>
              <a:rPr spc="-20" dirty="0"/>
              <a:t> </a:t>
            </a:r>
            <a:r>
              <a:rPr dirty="0"/>
              <a:t>lần</a:t>
            </a:r>
            <a:r>
              <a:rPr spc="-20" dirty="0"/>
              <a:t> </a:t>
            </a:r>
            <a:r>
              <a:rPr spc="-5" dirty="0"/>
              <a:t>2</a:t>
            </a:r>
            <a:r>
              <a:rPr spc="-15" dirty="0"/>
              <a:t> </a:t>
            </a:r>
            <a:r>
              <a:rPr dirty="0"/>
              <a:t>kết</a:t>
            </a:r>
            <a:r>
              <a:rPr spc="-5" dirty="0"/>
              <a:t> hợp </a:t>
            </a:r>
            <a:r>
              <a:rPr dirty="0"/>
              <a:t>hình</a:t>
            </a:r>
            <a:r>
              <a:rPr spc="-25" dirty="0"/>
              <a:t> </a:t>
            </a:r>
            <a:r>
              <a:rPr dirty="0"/>
              <a:t>ảnh</a:t>
            </a:r>
            <a:r>
              <a:rPr spc="-30" dirty="0"/>
              <a:t> </a:t>
            </a:r>
            <a:r>
              <a:rPr spc="-5" dirty="0"/>
              <a:t>minh</a:t>
            </a:r>
            <a:r>
              <a:rPr spc="-30" dirty="0"/>
              <a:t> </a:t>
            </a:r>
            <a:r>
              <a:rPr dirty="0"/>
              <a:t>họa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585" y="76861"/>
            <a:ext cx="1528605" cy="1409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738495"/>
            <a:chOff x="0" y="0"/>
            <a:chExt cx="9144000" cy="5738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23488" cy="45964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875" y="778891"/>
              <a:ext cx="3962400" cy="2402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63875" y="778891"/>
              <a:ext cx="3962400" cy="2402840"/>
            </a:xfrm>
            <a:custGeom>
              <a:avLst/>
              <a:gdLst/>
              <a:ahLst/>
              <a:cxnLst/>
              <a:rect l="l" t="t" r="r" b="b"/>
              <a:pathLst>
                <a:path w="3962400" h="2402840">
                  <a:moveTo>
                    <a:pt x="0" y="2402586"/>
                  </a:moveTo>
                  <a:lnTo>
                    <a:pt x="3962400" y="2402586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240258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2" y="0"/>
              <a:ext cx="5181600" cy="941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9895" y="0"/>
              <a:ext cx="5145658" cy="8554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69895" y="0"/>
              <a:ext cx="5146040" cy="855980"/>
            </a:xfrm>
            <a:custGeom>
              <a:avLst/>
              <a:gdLst/>
              <a:ahLst/>
              <a:cxnLst/>
              <a:rect l="l" t="t" r="r" b="b"/>
              <a:pathLst>
                <a:path w="5146040" h="855980">
                  <a:moveTo>
                    <a:pt x="913576" y="0"/>
                  </a:moveTo>
                  <a:lnTo>
                    <a:pt x="0" y="813815"/>
                  </a:lnTo>
                  <a:lnTo>
                    <a:pt x="5145658" y="855472"/>
                  </a:lnTo>
                  <a:lnTo>
                    <a:pt x="43836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675" y="1476502"/>
              <a:ext cx="1066800" cy="16275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73675" y="1476502"/>
              <a:ext cx="1066800" cy="1627505"/>
            </a:xfrm>
            <a:custGeom>
              <a:avLst/>
              <a:gdLst/>
              <a:ahLst/>
              <a:cxnLst/>
              <a:rect l="l" t="t" r="r" b="b"/>
              <a:pathLst>
                <a:path w="1066800" h="1627505">
                  <a:moveTo>
                    <a:pt x="0" y="1627505"/>
                  </a:moveTo>
                  <a:lnTo>
                    <a:pt x="1066800" y="1627505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16275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8675" y="1476489"/>
              <a:ext cx="1447800" cy="10866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8675" y="1476489"/>
              <a:ext cx="1447800" cy="1087120"/>
            </a:xfrm>
            <a:custGeom>
              <a:avLst/>
              <a:gdLst/>
              <a:ahLst/>
              <a:cxnLst/>
              <a:rect l="l" t="t" r="r" b="b"/>
              <a:pathLst>
                <a:path w="1447800" h="1087120">
                  <a:moveTo>
                    <a:pt x="0" y="1086624"/>
                  </a:moveTo>
                  <a:lnTo>
                    <a:pt x="1447800" y="1086624"/>
                  </a:lnTo>
                  <a:lnTo>
                    <a:pt x="1447800" y="0"/>
                  </a:lnTo>
                  <a:lnTo>
                    <a:pt x="0" y="0"/>
                  </a:lnTo>
                  <a:lnTo>
                    <a:pt x="0" y="108662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675" y="3181476"/>
              <a:ext cx="4038600" cy="465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87675" y="3181476"/>
              <a:ext cx="4038600" cy="465455"/>
            </a:xfrm>
            <a:custGeom>
              <a:avLst/>
              <a:gdLst/>
              <a:ahLst/>
              <a:cxnLst/>
              <a:rect l="l" t="t" r="r" b="b"/>
              <a:pathLst>
                <a:path w="4038600" h="465454">
                  <a:moveTo>
                    <a:pt x="0" y="59309"/>
                  </a:moveTo>
                  <a:lnTo>
                    <a:pt x="59308" y="0"/>
                  </a:lnTo>
                  <a:lnTo>
                    <a:pt x="4038600" y="0"/>
                  </a:lnTo>
                  <a:lnTo>
                    <a:pt x="4038600" y="405638"/>
                  </a:lnTo>
                  <a:lnTo>
                    <a:pt x="3979291" y="465074"/>
                  </a:lnTo>
                  <a:lnTo>
                    <a:pt x="0" y="465074"/>
                  </a:lnTo>
                  <a:lnTo>
                    <a:pt x="0" y="59309"/>
                  </a:lnTo>
                  <a:close/>
                </a:path>
                <a:path w="4038600" h="465454">
                  <a:moveTo>
                    <a:pt x="0" y="59309"/>
                  </a:moveTo>
                  <a:lnTo>
                    <a:pt x="3979291" y="59309"/>
                  </a:lnTo>
                  <a:lnTo>
                    <a:pt x="4038600" y="0"/>
                  </a:lnTo>
                </a:path>
                <a:path w="4038600" h="465454">
                  <a:moveTo>
                    <a:pt x="3979291" y="59309"/>
                  </a:moveTo>
                  <a:lnTo>
                    <a:pt x="3979291" y="46507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92950" y="0"/>
              <a:ext cx="2051049" cy="472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000" y="4343400"/>
              <a:ext cx="604837" cy="1066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5382" y="4021810"/>
              <a:ext cx="1362875" cy="170995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71800" y="3886200"/>
              <a:ext cx="766762" cy="1066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0002" y="3270250"/>
              <a:ext cx="1312608" cy="168901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471802" y="5251512"/>
            <a:ext cx="1530985" cy="1606550"/>
            <a:chOff x="1471802" y="5251512"/>
            <a:chExt cx="1530985" cy="160655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7678" y="5894974"/>
              <a:ext cx="625078" cy="7637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1802" y="5251512"/>
              <a:ext cx="1312608" cy="160648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557576" y="4335119"/>
            <a:ext cx="1668780" cy="1693545"/>
            <a:chOff x="5557576" y="4335119"/>
            <a:chExt cx="1668780" cy="169354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57576" y="4525277"/>
              <a:ext cx="894324" cy="11602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1517" y="4335119"/>
              <a:ext cx="1334477" cy="169299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326609" y="5117820"/>
            <a:ext cx="1513205" cy="1651635"/>
            <a:chOff x="3326609" y="5117820"/>
            <a:chExt cx="1513205" cy="165163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6609" y="5400179"/>
              <a:ext cx="962260" cy="1228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30104" y="5117820"/>
              <a:ext cx="1209230" cy="1651546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239468" y="3502799"/>
            <a:ext cx="1431290" cy="1443355"/>
            <a:chOff x="4239468" y="3502799"/>
            <a:chExt cx="1431290" cy="1443355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39468" y="4057498"/>
              <a:ext cx="583245" cy="5030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64456" y="3502799"/>
              <a:ext cx="1205750" cy="1443088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352800" y="4648136"/>
            <a:ext cx="533400" cy="598805"/>
            <a:chOff x="3352800" y="4648136"/>
            <a:chExt cx="533400" cy="598805"/>
          </a:xfrm>
        </p:grpSpPr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81400" y="4648136"/>
              <a:ext cx="304800" cy="2936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52800" y="4953063"/>
              <a:ext cx="304800" cy="29368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9200" y="5562600"/>
            <a:ext cx="304800" cy="2936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7600" y="5257863"/>
            <a:ext cx="304800" cy="29368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169228" y="4724277"/>
            <a:ext cx="228600" cy="11421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9200" y="5181663"/>
            <a:ext cx="304800" cy="2936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19400" y="6248400"/>
            <a:ext cx="304800" cy="29368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00400" y="6564312"/>
            <a:ext cx="304800" cy="29368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81400" y="6248400"/>
            <a:ext cx="304800" cy="2936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724400" y="5105463"/>
            <a:ext cx="304800" cy="29368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34000" y="5181663"/>
            <a:ext cx="304800" cy="29368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81400" y="4495736"/>
            <a:ext cx="304800" cy="29368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57600" y="4876736"/>
            <a:ext cx="304800" cy="29368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038600" y="5181663"/>
            <a:ext cx="304800" cy="29368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6000" y="5334000"/>
            <a:ext cx="304800" cy="29368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07428" y="5638741"/>
            <a:ext cx="228600" cy="11421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90800" y="4953063"/>
            <a:ext cx="304800" cy="29368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73828" y="5486341"/>
            <a:ext cx="228600" cy="11421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0" y="5084826"/>
            <a:ext cx="1995551" cy="177317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638800" y="4733925"/>
            <a:ext cx="1828800" cy="212407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243951" y="3068637"/>
            <a:ext cx="900048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12151" y="5876925"/>
            <a:ext cx="965200" cy="678180"/>
            <a:chOff x="7812151" y="5876925"/>
            <a:chExt cx="965200" cy="6781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951" y="6021387"/>
              <a:ext cx="533400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151" y="5876925"/>
              <a:ext cx="533400" cy="5334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8749030" cy="6858000"/>
            <a:chOff x="0" y="0"/>
            <a:chExt cx="8749030" cy="6858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12" y="5949950"/>
              <a:ext cx="533400" cy="533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74864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92900"/>
            <a:chOff x="0" y="0"/>
            <a:chExt cx="9144000" cy="6692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714" y="3004012"/>
              <a:ext cx="4308525" cy="3096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490" y="4076890"/>
              <a:ext cx="3015716" cy="2615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425" y="549275"/>
              <a:ext cx="3203574" cy="48689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8350" y="5734050"/>
              <a:ext cx="533400" cy="7905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1725" y="5300662"/>
              <a:ext cx="609600" cy="1219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9626" y="5373687"/>
              <a:ext cx="609600" cy="1219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5373687"/>
              <a:ext cx="609600" cy="1219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6976" y="4941951"/>
              <a:ext cx="533400" cy="533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3276600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438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Phần 1: ÔĐTC  Cô và trẻ cùng  hát bài hát “  Cháu yêu bà”</vt:lpstr>
      <vt:lpstr>Phần 2: Dạy trẻ  đọc thuộc bài  thơ “ Thăm nhà bà”</vt:lpstr>
      <vt:lpstr>Cô đọc lần 2 kết hợp hình ảnh minh họa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thoại, trích dẫn làm rõ ý bài thơ</vt:lpstr>
      <vt:lpstr>PowerPoint Presentation</vt:lpstr>
      <vt:lpstr>Bạn nhỏ đã thấy  điều gì khi đến nhà bà? Câu thơ  nào nói lên điều  đó?</vt:lpstr>
      <vt:lpstr>Khi bạn nhỏ gọi đàn  gà bập bập thì đàn gà  đã làm gì?</vt:lpstr>
      <vt:lpstr>Gà mải miết  Nhặt thóc vàng  Cháu nhẹ nhàng  Lùa vào mát</vt:lpstr>
      <vt:lpstr>Dạy trẻ đọc thơ theo tổ, nhóm, cá nhân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Soc Store</cp:lastModifiedBy>
  <cp:revision>1</cp:revision>
  <dcterms:created xsi:type="dcterms:W3CDTF">2021-04-09T23:27:27Z</dcterms:created>
  <dcterms:modified xsi:type="dcterms:W3CDTF">2021-10-24T02:45:17Z</dcterms:modified>
</cp:coreProperties>
</file>