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4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33"/>
    <a:srgbClr val="FF0000"/>
    <a:srgbClr val="C3CE81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3" descr="CamtasiaStudio_titleandmain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F8D9-ED30-4CCC-AFE1-C8C50C17932C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49AC-B881-40F8-B049-F64ECC6E2A2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7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20D1-1F33-4B63-9352-EC54FCCE7AD7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D321-25FB-4A78-A85A-2BDD76257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5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D391A-F92F-4B99-AD8A-69BC25D02529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F13D-9A50-4B9B-90DD-D24A511B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8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4B06-C3C1-4E06-9921-4CAFB22B56A3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5EE2-5961-4D9D-96AE-6771346C2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35D0-6D10-45F3-89B2-7E3828DDCAAE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E7CD-3DF1-4828-97EB-71E5BD598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9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7BB9-F359-494E-9D6A-A8DD95BF135E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2BF2-2FEC-4B79-A0FC-F1625EDE9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DF2D-5803-4857-81FD-6DF6CAE81C05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C961-489D-46EA-A992-63A615F5F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6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C207-C37E-4171-A1FA-3BCB6E9B0743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F019-71EA-47DC-80FD-7AC52ACE9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6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61E6-B459-4B0C-8E03-4C271AEE8412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5D22-5A55-451B-8436-7622A3C5A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7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FED6-8EF3-4474-8FC4-761722C648EA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87A1-48CA-4BF0-A1AF-B320B5F93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87CD-8478-4770-9C56-78AFC6DDBBDA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F7F6-CAF8-4A38-B015-1DBB8BDE7CB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1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A396EF-8D02-4454-8108-0655C06A05D4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9EC7C66-34DD-451C-B347-9B41BE643A0E}" type="slidenum">
              <a:rPr lang="en-US"/>
              <a:pPr>
                <a:defRPr/>
              </a:pPr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Desktop\mot%20ngay%20cua%20co%20o%20lop\CoGiao-V.A-2631746.mp3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Desktop\mot%20ngay%20cua%20co%20o%20lop\mot%20ngay%20cua%20co%20o%20lop_controller.sw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ac-mau-hinh-nen-slide-powerpoint-2013-dep-nhat-theo-chu-de-anh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57200"/>
            <a:ext cx="7010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TRƯỜNG MẦM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NON HOA SỮA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905000" y="297180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</a:rPr>
              <a:t>Lĩnh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vực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Phát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triển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thức</a:t>
            </a:r>
            <a:endParaRPr lang="en-US" sz="240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</a:rPr>
              <a:t>Đề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tài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Cô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con</a:t>
            </a:r>
            <a:endParaRPr lang="en-US" sz="240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dạy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Anh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76400"/>
            <a:ext cx="731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 KHOA HỌC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hutterstock-93366784-1375859780_500x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Untitled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0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xd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0"/>
            <a:ext cx="720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bst-hinh-nen-powerpoint-moi-nhat-va-dep-nhat-hinh-anh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33400" y="13716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i="1">
                <a:solidFill>
                  <a:srgbClr val="C00000"/>
                </a:solidFill>
              </a:rPr>
              <a:t>PHẦN 3: </a:t>
            </a:r>
          </a:p>
          <a:p>
            <a:pPr algn="ctr" eaLnBrk="1" hangingPunct="1"/>
            <a:r>
              <a:rPr lang="en-US" sz="3200" b="1" i="1">
                <a:solidFill>
                  <a:srgbClr val="C00000"/>
                </a:solidFill>
              </a:rPr>
              <a:t>BÉ MUỐN NÓI VỚI CÔ ĐIỀU GÌ?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hinh-nen-hoat-hinh-chu-bo-sua-dang-ye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47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2060"/>
                </a:solidFill>
              </a:rPr>
              <a:t>YÊU CẦU 1: </a:t>
            </a:r>
          </a:p>
          <a:p>
            <a:pPr algn="ctr" eaLnBrk="1" hangingPunct="1"/>
            <a:r>
              <a:rPr lang="en-US" sz="3200" b="1">
                <a:solidFill>
                  <a:srgbClr val="002060"/>
                </a:solidFill>
              </a:rPr>
              <a:t>THỂ HIỆN BẰNG LỜI NÓI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bst-hinh-nen-powerpoint-moi-nhat-va-dep-nhat-hinh-anh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219200" y="14478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660033"/>
                </a:solidFill>
              </a:rPr>
              <a:t>YÊU CẦU 2: </a:t>
            </a:r>
          </a:p>
          <a:p>
            <a:pPr algn="ctr" eaLnBrk="1" hangingPunct="1"/>
            <a:r>
              <a:rPr lang="en-US" sz="3600" b="1">
                <a:solidFill>
                  <a:srgbClr val="660033"/>
                </a:solidFill>
              </a:rPr>
              <a:t>THỂ HIỆN BẰNG HÀNH ĐỘNG</a:t>
            </a:r>
          </a:p>
        </p:txBody>
      </p:sp>
      <p:pic>
        <p:nvPicPr>
          <p:cNvPr id="2" name="CoGiao-V.A-263174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st-hinh-nen-powerpoint-moi-nhat-va-dep-nhat-hinh-anh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609600" y="1970088"/>
            <a:ext cx="792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i="1">
                <a:solidFill>
                  <a:srgbClr val="FF0000"/>
                </a:solidFill>
              </a:rPr>
              <a:t>KÍNH CHÚC QUÍ THẦY CÔ </a:t>
            </a:r>
          </a:p>
          <a:p>
            <a:pPr algn="ctr" eaLnBrk="1" hangingPunct="1"/>
            <a:r>
              <a:rPr lang="en-US" sz="3200" b="1" i="1">
                <a:solidFill>
                  <a:srgbClr val="FF0000"/>
                </a:solidFill>
              </a:rPr>
              <a:t>MẠNH KHỎE, CÔNG TÁC TỐT!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st-hinh-nen-powerpoint-moi-nhat-va-dep-nhat-hinh-anh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762000" y="14732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i="1">
                <a:solidFill>
                  <a:srgbClr val="990033"/>
                </a:solidFill>
              </a:rPr>
              <a:t>PHẦN 1: BÉ HIỂU CÔ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t ngay cua co o lop_controller.swf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bst-hinh-nen-powerpoint-moi-nhat-va-dep-nhat-hinh-anh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57200" y="1512888"/>
            <a:ext cx="830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i="1">
                <a:solidFill>
                  <a:srgbClr val="002060"/>
                </a:solidFill>
              </a:rPr>
              <a:t>PHẦN 2: </a:t>
            </a:r>
          </a:p>
          <a:p>
            <a:pPr algn="ctr" eaLnBrk="1" hangingPunct="1"/>
            <a:r>
              <a:rPr lang="en-US" sz="3200" b="1" i="1">
                <a:solidFill>
                  <a:srgbClr val="002060"/>
                </a:solidFill>
              </a:rPr>
              <a:t>NHỮNG ĐIỀU BÉ LÀM CÔ VUI, CÔ BUỒN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ảnh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bieng-an-o-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mot-vai-tuyet-chieu-day-con-noi-loi-xin-loi-chi-cha-me-thong-minh-moi-bie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ảnh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27b1f426976ac4b272a09078e371dd4cc1f14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335</TotalTime>
  <Words>89</Words>
  <Application>Microsoft Office PowerPoint</Application>
  <PresentationFormat>On-screen Show (4:3)</PresentationFormat>
  <Paragraphs>16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TechSmith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Soc Store</cp:lastModifiedBy>
  <cp:revision>25</cp:revision>
  <dcterms:created xsi:type="dcterms:W3CDTF">2009-12-08T17:51:58Z</dcterms:created>
  <dcterms:modified xsi:type="dcterms:W3CDTF">2021-10-24T06:58:51Z</dcterms:modified>
</cp:coreProperties>
</file>