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wav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17"/>
  </p:notesMasterIdLst>
  <p:sldIdLst>
    <p:sldId id="257" r:id="rId2"/>
    <p:sldId id="259" r:id="rId3"/>
    <p:sldId id="286" r:id="rId4"/>
    <p:sldId id="287" r:id="rId5"/>
    <p:sldId id="263" r:id="rId6"/>
    <p:sldId id="288" r:id="rId7"/>
    <p:sldId id="280" r:id="rId8"/>
    <p:sldId id="270" r:id="rId9"/>
    <p:sldId id="281" r:id="rId10"/>
    <p:sldId id="276" r:id="rId11"/>
    <p:sldId id="277" r:id="rId12"/>
    <p:sldId id="282" r:id="rId13"/>
    <p:sldId id="283" r:id="rId14"/>
    <p:sldId id="289" r:id="rId15"/>
    <p:sldId id="284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444"/>
    <a:srgbClr val="FF99FF"/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 varScale="1">
        <p:scale>
          <a:sx n="83" d="100"/>
          <a:sy n="83" d="100"/>
        </p:scale>
        <p:origin x="139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C692C-868B-4BA4-B243-F4A2D63D1201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2F9D4-B920-42EB-8C92-DF5B87169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1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F9D4-B920-42EB-8C92-DF5B87169D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769-6147-443D-9EE2-5689A4A15462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6A26-A653-4700-BCC0-6BE405811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01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48DA-4151-47F2-B06F-5300BCFCD02E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6BCFB-CAC2-4452-A26A-56B268458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21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30E8-0F23-4CD3-BFBB-9475B63A6D8D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0B0CA-024A-4493-A338-07F14DB77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8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008C1-9412-45D8-ABD5-1A294AA67ABA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745A3-3F9D-4DA8-A132-328DC673C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22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82B8D-8168-4B36-B8CC-919238EA3D0D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0785D-5269-4F5C-BD81-E85855777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52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DB02E-F53A-4938-B748-1B354242121C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9A6B8-9E6D-410C-AD00-0F6ABDB0B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05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A478-5275-4484-B4A5-47E57B74731A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3E696-3A7A-4E0D-BC05-42435CFFD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60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CFB4-F4DC-4180-B186-50155E8B0D98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C1CC-37D3-4E3B-BC42-D44351AAD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44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FCF43-C0E3-43E0-A49D-BED0ACAFE217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92CE6-A19C-410C-B36C-608F76C27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96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06995-8675-4CFB-A174-0E8A7872D6FC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4DD5F-9F26-4E52-A25E-815443EA5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68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5341E-747C-4F0C-A652-49614073969B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A1874-7072-4109-AC74-FF539B173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01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688141-19BF-4D7D-91B0-CB7D0D444E8D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E7EAA17-F311-4054-9503-E495CAB024A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wav"/><Relationship Id="rId7" Type="http://schemas.openxmlformats.org/officeDocument/2006/relationships/image" Target="../media/image26.jpe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30.gif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4.png"/><Relationship Id="rId18" Type="http://schemas.openxmlformats.org/officeDocument/2006/relationships/image" Target="../media/image26.jpeg"/><Relationship Id="rId3" Type="http://schemas.microsoft.com/office/2007/relationships/media" Target="../media/media14.mp3"/><Relationship Id="rId7" Type="http://schemas.openxmlformats.org/officeDocument/2006/relationships/audio" Target="../media/media16.m4a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NULL" TargetMode="External"/><Relationship Id="rId16" Type="http://schemas.openxmlformats.org/officeDocument/2006/relationships/image" Target="../media/image3.png"/><Relationship Id="rId1" Type="http://schemas.openxmlformats.org/officeDocument/2006/relationships/tags" Target="../tags/tag13.xml"/><Relationship Id="rId6" Type="http://schemas.microsoft.com/office/2007/relationships/media" Target="../media/media16.m4a"/><Relationship Id="rId11" Type="http://schemas.openxmlformats.org/officeDocument/2006/relationships/image" Target="../media/image32.png"/><Relationship Id="rId5" Type="http://schemas.openxmlformats.org/officeDocument/2006/relationships/video" Target="../media/media15.mp4"/><Relationship Id="rId15" Type="http://schemas.openxmlformats.org/officeDocument/2006/relationships/image" Target="../media/image25.png"/><Relationship Id="rId10" Type="http://schemas.openxmlformats.org/officeDocument/2006/relationships/image" Target="../media/image31.jpeg"/><Relationship Id="rId19" Type="http://schemas.openxmlformats.org/officeDocument/2006/relationships/image" Target="../media/image24.png"/><Relationship Id="rId4" Type="http://schemas.microsoft.com/office/2007/relationships/media" Target="../media/media15.mp4"/><Relationship Id="rId9" Type="http://schemas.openxmlformats.org/officeDocument/2006/relationships/audio" Target="../media/audio1.wav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8" Type="http://schemas.openxmlformats.org/officeDocument/2006/relationships/image" Target="../media/image26.jpeg"/><Relationship Id="rId3" Type="http://schemas.microsoft.com/office/2007/relationships/media" Target="../media/media14.mp3"/><Relationship Id="rId7" Type="http://schemas.openxmlformats.org/officeDocument/2006/relationships/audio" Target="../media/media17.m4a"/><Relationship Id="rId12" Type="http://schemas.openxmlformats.org/officeDocument/2006/relationships/image" Target="../media/image38.png"/><Relationship Id="rId17" Type="http://schemas.openxmlformats.org/officeDocument/2006/relationships/image" Target="../media/image36.png"/><Relationship Id="rId2" Type="http://schemas.openxmlformats.org/officeDocument/2006/relationships/audio" Target="NULL" TargetMode="External"/><Relationship Id="rId16" Type="http://schemas.openxmlformats.org/officeDocument/2006/relationships/image" Target="../media/image3.png"/><Relationship Id="rId1" Type="http://schemas.openxmlformats.org/officeDocument/2006/relationships/tags" Target="../tags/tag14.xml"/><Relationship Id="rId6" Type="http://schemas.microsoft.com/office/2007/relationships/media" Target="../media/media17.m4a"/><Relationship Id="rId11" Type="http://schemas.openxmlformats.org/officeDocument/2006/relationships/image" Target="../media/image37.png"/><Relationship Id="rId5" Type="http://schemas.openxmlformats.org/officeDocument/2006/relationships/video" Target="../media/media15.mp4"/><Relationship Id="rId15" Type="http://schemas.openxmlformats.org/officeDocument/2006/relationships/image" Target="../media/image41.png"/><Relationship Id="rId10" Type="http://schemas.openxmlformats.org/officeDocument/2006/relationships/image" Target="../media/image22.jpeg"/><Relationship Id="rId19" Type="http://schemas.openxmlformats.org/officeDocument/2006/relationships/image" Target="../media/image24.png"/><Relationship Id="rId4" Type="http://schemas.microsoft.com/office/2007/relationships/media" Target="../media/media15.mp4"/><Relationship Id="rId9" Type="http://schemas.openxmlformats.org/officeDocument/2006/relationships/audio" Target="../media/audio1.wav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4.png"/><Relationship Id="rId18" Type="http://schemas.openxmlformats.org/officeDocument/2006/relationships/image" Target="../media/image24.png"/><Relationship Id="rId3" Type="http://schemas.microsoft.com/office/2007/relationships/media" Target="../media/media14.mp3"/><Relationship Id="rId7" Type="http://schemas.openxmlformats.org/officeDocument/2006/relationships/audio" Target="../media/media18.m4a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audio" Target="NULL" TargetMode="External"/><Relationship Id="rId16" Type="http://schemas.microsoft.com/office/2007/relationships/hdphoto" Target="../media/hdphoto4.wdp"/><Relationship Id="rId20" Type="http://schemas.openxmlformats.org/officeDocument/2006/relationships/image" Target="../media/image26.jpeg"/><Relationship Id="rId1" Type="http://schemas.openxmlformats.org/officeDocument/2006/relationships/tags" Target="../tags/tag15.xml"/><Relationship Id="rId6" Type="http://schemas.microsoft.com/office/2007/relationships/media" Target="../media/media18.m4a"/><Relationship Id="rId11" Type="http://schemas.openxmlformats.org/officeDocument/2006/relationships/image" Target="../media/image43.png"/><Relationship Id="rId5" Type="http://schemas.openxmlformats.org/officeDocument/2006/relationships/video" Target="../media/media15.mp4"/><Relationship Id="rId15" Type="http://schemas.openxmlformats.org/officeDocument/2006/relationships/image" Target="../media/image45.png"/><Relationship Id="rId10" Type="http://schemas.openxmlformats.org/officeDocument/2006/relationships/image" Target="../media/image42.gif"/><Relationship Id="rId19" Type="http://schemas.openxmlformats.org/officeDocument/2006/relationships/image" Target="../media/image36.png"/><Relationship Id="rId4" Type="http://schemas.microsoft.com/office/2007/relationships/media" Target="../media/media15.mp4"/><Relationship Id="rId9" Type="http://schemas.openxmlformats.org/officeDocument/2006/relationships/audio" Target="../media/audio1.wav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wav"/><Relationship Id="rId7" Type="http://schemas.openxmlformats.org/officeDocument/2006/relationships/image" Target="../media/image47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wav"/><Relationship Id="rId7" Type="http://schemas.openxmlformats.org/officeDocument/2006/relationships/image" Target="../media/image14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wav"/><Relationship Id="rId7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openxmlformats.org/officeDocument/2006/relationships/image" Target="../media/image22.jpe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wav"/><Relationship Id="rId7" Type="http://schemas.openxmlformats.org/officeDocument/2006/relationships/image" Target="../media/image22.jpe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11.wav"/><Relationship Id="rId7" Type="http://schemas.openxmlformats.org/officeDocument/2006/relationships/image" Target="../media/image27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3"/>
          <p:cNvSpPr>
            <a:spLocks noChangeArrowheads="1" noChangeShapeType="1" noTextEdit="1"/>
          </p:cNvSpPr>
          <p:nvPr/>
        </p:nvSpPr>
        <p:spPr bwMode="auto">
          <a:xfrm>
            <a:off x="533400" y="2667000"/>
            <a:ext cx="84296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15"/>
          <p:cNvSpPr>
            <a:spLocks noChangeArrowheads="1" noChangeShapeType="1" noTextEdit="1"/>
          </p:cNvSpPr>
          <p:nvPr/>
        </p:nvSpPr>
        <p:spPr bwMode="auto">
          <a:xfrm>
            <a:off x="2209800" y="3338513"/>
            <a:ext cx="4724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AutoShape 17" descr="Trường mầm non Hoa Sen - Communit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3" name="AutoShape 19" descr="Trường mầm non Hoa Sen - Community | Facebook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3733800" y="4651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9" descr="Không có mô tả ảnh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31888"/>
            <a:ext cx="28448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9"/>
          <p:cNvSpPr txBox="1">
            <a:spLocks noChangeArrowheads="1"/>
          </p:cNvSpPr>
          <p:nvPr/>
        </p:nvSpPr>
        <p:spPr bwMode="auto">
          <a:xfrm>
            <a:off x="1636713" y="11113"/>
            <a:ext cx="5870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PHÒNG GIÁO DỤC VÀ ĐẠO TẠO QUẬN LONG BIÊN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TRƯỜNG MẦM NON HOA SEN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1763" y="3711575"/>
            <a:ext cx="713581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Tách nhóm 5 đối tượng thành 2 phần                  </a:t>
            </a:r>
          </a:p>
          <a:p>
            <a:pPr algn="r" eaLnBrk="1" hangingPunct="1">
              <a:defRPr/>
            </a:pPr>
            <a:endParaRPr lang="en-US" sz="28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(4-5 tuổi) </a:t>
            </a:r>
          </a:p>
          <a:p>
            <a:pPr algn="r" eaLnBrk="1" hangingPunct="1">
              <a:defRPr/>
            </a:pPr>
            <a:endParaRPr lang="en-US" sz="24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Phạm Minh Huyền</a:t>
            </a:r>
          </a:p>
        </p:txBody>
      </p:sp>
      <p:pic>
        <p:nvPicPr>
          <p:cNvPr id="14" name="Kiss-The-Rain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3551.0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8077200" y="41940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21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" objId="14"/>
        <p14:stopEvt time="14215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90488" y="679450"/>
            <a:ext cx="90043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Củng cố:Có mấy cách tách nhóm có 5 đối tượng ra làm 2 phần? Đó là những cách nào?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3436" y="1676400"/>
            <a:ext cx="3276600" cy="381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</a:rPr>
              <a:t>                        </a:t>
            </a:r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Right Arrow 10"/>
          <p:cNvSpPr>
            <a:spLocks noChangeArrowheads="1"/>
          </p:cNvSpPr>
          <p:nvPr/>
        </p:nvSpPr>
        <p:spPr bwMode="auto">
          <a:xfrm rot="-2081750">
            <a:off x="3430588" y="3094038"/>
            <a:ext cx="1249362" cy="182562"/>
          </a:xfrm>
          <a:prstGeom prst="rightArrow">
            <a:avLst>
              <a:gd name="adj1" fmla="val 50000"/>
              <a:gd name="adj2" fmla="val 120110"/>
            </a:avLst>
          </a:prstGeom>
          <a:solidFill>
            <a:srgbClr val="FF0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vi-V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4" name="Right Arrow 15"/>
          <p:cNvSpPr>
            <a:spLocks noChangeArrowheads="1"/>
          </p:cNvSpPr>
          <p:nvPr/>
        </p:nvSpPr>
        <p:spPr bwMode="auto">
          <a:xfrm rot="2041219">
            <a:off x="3533775" y="3886200"/>
            <a:ext cx="1049338" cy="261938"/>
          </a:xfrm>
          <a:prstGeom prst="rightArrow">
            <a:avLst>
              <a:gd name="adj1" fmla="val 50000"/>
              <a:gd name="adj2" fmla="val 119458"/>
            </a:avLst>
          </a:prstGeom>
          <a:solidFill>
            <a:srgbClr val="FF0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vi-V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27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727200"/>
            <a:ext cx="12636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744663"/>
            <a:ext cx="1247775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89400"/>
            <a:ext cx="13684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854325"/>
            <a:ext cx="12922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2832100"/>
            <a:ext cx="128111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29150" y="1595438"/>
            <a:ext cx="4441825" cy="2090737"/>
            <a:chOff x="4629150" y="1595438"/>
            <a:chExt cx="4441825" cy="2090737"/>
          </a:xfrm>
        </p:grpSpPr>
        <p:grpSp>
          <p:nvGrpSpPr>
            <p:cNvPr id="11290" name="Group 1"/>
            <p:cNvGrpSpPr>
              <a:grpSpLocks/>
            </p:cNvGrpSpPr>
            <p:nvPr/>
          </p:nvGrpSpPr>
          <p:grpSpPr bwMode="auto">
            <a:xfrm>
              <a:off x="4629150" y="1595438"/>
              <a:ext cx="4441825" cy="2090737"/>
              <a:chOff x="4629150" y="1595438"/>
              <a:chExt cx="4441825" cy="209073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629150" y="1595438"/>
                <a:ext cx="2224088" cy="2085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861175" y="1600200"/>
                <a:ext cx="2209800" cy="208597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endParaRPr lang="en-US"/>
              </a:p>
              <a:p>
                <a:pPr algn="ctr" eaLnBrk="1" hangingPunct="1">
                  <a:defRPr/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pic>
          <p:nvPicPr>
            <p:cNvPr id="11291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433" y="2005028"/>
              <a:ext cx="1081495" cy="106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085" y="2357264"/>
              <a:ext cx="1004415" cy="987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338" y="2357263"/>
              <a:ext cx="964083" cy="94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338" y="1619387"/>
              <a:ext cx="928123" cy="912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489" y="1605367"/>
              <a:ext cx="956636" cy="94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621213" y="3748088"/>
            <a:ext cx="4473575" cy="2085975"/>
            <a:chOff x="4621213" y="3748088"/>
            <a:chExt cx="4473575" cy="2085975"/>
          </a:xfrm>
        </p:grpSpPr>
        <p:grpSp>
          <p:nvGrpSpPr>
            <p:cNvPr id="11279" name="Group 8"/>
            <p:cNvGrpSpPr>
              <a:grpSpLocks/>
            </p:cNvGrpSpPr>
            <p:nvPr/>
          </p:nvGrpSpPr>
          <p:grpSpPr bwMode="auto">
            <a:xfrm>
              <a:off x="4621213" y="3748088"/>
              <a:ext cx="4473575" cy="2085975"/>
              <a:chOff x="4621213" y="3748088"/>
              <a:chExt cx="4473575" cy="2085975"/>
            </a:xfrm>
          </p:grpSpPr>
          <p:grpSp>
            <p:nvGrpSpPr>
              <p:cNvPr id="11286" name="Group 6"/>
              <p:cNvGrpSpPr>
                <a:grpSpLocks/>
              </p:cNvGrpSpPr>
              <p:nvPr/>
            </p:nvGrpSpPr>
            <p:grpSpPr bwMode="auto">
              <a:xfrm>
                <a:off x="4621213" y="3748088"/>
                <a:ext cx="4473575" cy="2085975"/>
                <a:chOff x="4621213" y="3748088"/>
                <a:chExt cx="4473575" cy="208597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4621213" y="3748088"/>
                  <a:ext cx="2222500" cy="2085975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  <a:p>
                  <a:pPr algn="ctr" eaLnBrk="1" hangingPunct="1">
                    <a:defRPr/>
                  </a:pPr>
                  <a:endParaRPr lang="en-US"/>
                </a:p>
                <a:p>
                  <a:pPr algn="ctr" eaLnBrk="1" hangingPunct="1">
                    <a:defRPr/>
                  </a:pPr>
                  <a:endParaRPr lang="en-US"/>
                </a:p>
                <a:p>
                  <a:pPr algn="ctr" eaLnBrk="1" hangingPunct="1">
                    <a:defRPr/>
                  </a:pPr>
                  <a:endParaRPr lang="en-US"/>
                </a:p>
                <a:p>
                  <a:pPr algn="ctr" eaLnBrk="1" hangingPunct="1">
                    <a:defRPr/>
                  </a:pPr>
                  <a:endParaRPr lang="en-US"/>
                </a:p>
                <a:p>
                  <a:pPr algn="ctr" eaLnBrk="1" hangingPunct="1">
                    <a:defRPr/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870700" y="3748088"/>
                  <a:ext cx="2224088" cy="208597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1287" name="TextBox 25"/>
              <p:cNvSpPr txBox="1">
                <a:spLocks noChangeArrowheads="1"/>
              </p:cNvSpPr>
              <p:nvPr/>
            </p:nvSpPr>
            <p:spPr bwMode="auto">
              <a:xfrm>
                <a:off x="8483311" y="5141236"/>
                <a:ext cx="30480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11280" name="Group 7"/>
            <p:cNvGrpSpPr>
              <a:grpSpLocks/>
            </p:cNvGrpSpPr>
            <p:nvPr/>
          </p:nvGrpSpPr>
          <p:grpSpPr bwMode="auto">
            <a:xfrm>
              <a:off x="4724400" y="3812913"/>
              <a:ext cx="4310021" cy="1896208"/>
              <a:chOff x="4800129" y="3812913"/>
              <a:chExt cx="4234292" cy="1896208"/>
            </a:xfrm>
          </p:grpSpPr>
          <p:pic>
            <p:nvPicPr>
              <p:cNvPr id="11281" name="Picture 4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129" y="3876309"/>
                <a:ext cx="964083" cy="94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2" name="Picture 4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463" y="4374799"/>
                <a:ext cx="964083" cy="94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3" name="Picture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9762" y="4761017"/>
                <a:ext cx="964083" cy="94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4" name="Picture 4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338" y="3823618"/>
                <a:ext cx="964083" cy="94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5" name="Picture 4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5085" y="3812913"/>
                <a:ext cx="964083" cy="948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3" grpId="0" animBg="1"/>
      <p:bldP spid="122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0050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50" y="-120015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2750" y="520065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4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1150" y="-120015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 descr="697124lyvlntaq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0150" y="520065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762000" y="685800"/>
            <a:ext cx="7391400" cy="4419600"/>
          </a:xfrm>
          <a:prstGeom prst="cloudCallout">
            <a:avLst>
              <a:gd name="adj1" fmla="val -14880"/>
              <a:gd name="adj2" fmla="val 602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b="1" dirty="0">
              <a:ln w="38100" cmpd="dbl">
                <a:solidFill>
                  <a:srgbClr val="FFFF00"/>
                </a:solidFill>
                <a:prstDash val="sysDot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7500" y="2133600"/>
            <a:ext cx="345757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</p:txBody>
      </p:sp>
      <p:pic>
        <p:nvPicPr>
          <p:cNvPr id="16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5872163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" y="-25400"/>
            <a:ext cx="9210675" cy="6908800"/>
          </a:xfrm>
        </p:spPr>
      </p:pic>
      <p:sp>
        <p:nvSpPr>
          <p:cNvPr id="13317" name="TextBox 31"/>
          <p:cNvSpPr txBox="1">
            <a:spLocks noChangeArrowheads="1"/>
          </p:cNvSpPr>
          <p:nvPr/>
        </p:nvSpPr>
        <p:spPr bwMode="auto">
          <a:xfrm>
            <a:off x="2054225" y="209550"/>
            <a:ext cx="4832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:Tìm miếng ghép đúng có     cách tách 5 ra thành 2 phần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7085" y="1107012"/>
            <a:ext cx="8888282" cy="2199900"/>
            <a:chOff x="227085" y="1107012"/>
            <a:chExt cx="8888282" cy="219990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27085" y="1440656"/>
              <a:ext cx="4267200" cy="1858962"/>
              <a:chOff x="4813300" y="1455738"/>
              <a:chExt cx="4267200" cy="1858962"/>
            </a:xfrm>
          </p:grpSpPr>
          <p:sp>
            <p:nvSpPr>
              <p:cNvPr id="12" name="Flowchart: Alternate Process 11"/>
              <p:cNvSpPr/>
              <p:nvPr/>
            </p:nvSpPr>
            <p:spPr>
              <a:xfrm>
                <a:off x="4813300" y="1598613"/>
                <a:ext cx="4267200" cy="1600200"/>
              </a:xfrm>
              <a:prstGeom prst="flowChartAlternateProcess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946900" y="1598613"/>
                <a:ext cx="0" cy="1600200"/>
              </a:xfrm>
              <a:prstGeom prst="line">
                <a:avLst/>
              </a:prstGeom>
              <a:ln w="25400" cmpd="thinThick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37" name="Picture 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5900" y="2111375"/>
                <a:ext cx="1204913" cy="1203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8" name="Picture 2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6613" y="1455738"/>
                <a:ext cx="1096962" cy="1096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9" name="Picture 2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850" y="1481138"/>
                <a:ext cx="1047750" cy="10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0" name="Picture 2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663" y="1671638"/>
                <a:ext cx="1198562" cy="1198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078428" y="2799700"/>
              <a:ext cx="45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/>
                <a:t>3</a:t>
              </a:r>
              <a:endParaRPr lang="en-US" sz="2000" b="1"/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4191072" y="2809399"/>
              <a:ext cx="45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/>
                <a:t>1</a:t>
              </a:r>
              <a:endParaRPr lang="en-US" sz="2000" b="1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3906" y="1168717"/>
              <a:ext cx="469142" cy="738664"/>
              <a:chOff x="483359" y="1056799"/>
              <a:chExt cx="469142" cy="73866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83359" y="1096764"/>
                <a:ext cx="469142" cy="374849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8252" y="1056799"/>
                <a:ext cx="4571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A</a:t>
                </a:r>
              </a:p>
              <a:p>
                <a:endParaRPr lang="en-US"/>
              </a:p>
            </p:txBody>
          </p:sp>
        </p:grpSp>
        <p:sp>
          <p:nvSpPr>
            <p:cNvPr id="11" name="Flowchart: Alternate Process 10"/>
            <p:cNvSpPr/>
            <p:nvPr/>
          </p:nvSpPr>
          <p:spPr bwMode="auto">
            <a:xfrm>
              <a:off x="4848167" y="1533525"/>
              <a:ext cx="4267200" cy="1600200"/>
            </a:xfrm>
            <a:prstGeom prst="flowChartAlternateProcess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>
              <a:stCxn id="11" idx="0"/>
              <a:endCxn id="11" idx="2"/>
            </p:cNvCxnSpPr>
            <p:nvPr/>
          </p:nvCxnSpPr>
          <p:spPr bwMode="auto">
            <a:xfrm>
              <a:off x="6981767" y="1533525"/>
              <a:ext cx="0" cy="1600200"/>
            </a:xfrm>
            <a:prstGeom prst="line">
              <a:avLst/>
            </a:prstGeom>
            <a:ln w="25400" cmpd="thinThick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25" name="Picture 2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538" y="1369663"/>
              <a:ext cx="12954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2617" y="1563110"/>
              <a:ext cx="12954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167" y="2011512"/>
              <a:ext cx="12954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094121" y="1146373"/>
              <a:ext cx="492678" cy="37484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91125" y="1107012"/>
              <a:ext cx="45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B</a:t>
              </a:r>
              <a:endParaRPr lang="en-US" sz="2400" b="1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71132" y="266282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1</a:t>
              </a:r>
              <a:endParaRPr lang="en-US" sz="2400" b="1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91129" y="2698192"/>
              <a:ext cx="3129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2</a:t>
              </a:r>
              <a:endParaRPr lang="en-US" sz="24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209800" y="3718650"/>
            <a:ext cx="4276725" cy="2263486"/>
            <a:chOff x="2209800" y="3718650"/>
            <a:chExt cx="4276725" cy="2263486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209800" y="3916799"/>
              <a:ext cx="4276725" cy="2065337"/>
              <a:chOff x="2047875" y="3772911"/>
              <a:chExt cx="4276725" cy="2065338"/>
            </a:xfrm>
          </p:grpSpPr>
          <p:sp>
            <p:nvSpPr>
              <p:cNvPr id="13" name="Flowchart: Alternate Process 12"/>
              <p:cNvSpPr/>
              <p:nvPr/>
            </p:nvSpPr>
            <p:spPr>
              <a:xfrm>
                <a:off x="2057400" y="3958648"/>
                <a:ext cx="4267200" cy="1670051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191000" y="4028498"/>
                <a:ext cx="0" cy="1600201"/>
              </a:xfrm>
              <a:prstGeom prst="line">
                <a:avLst/>
              </a:prstGeom>
              <a:ln w="25400" cmpd="thinThick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30" name="Picture 2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143" y="3815631"/>
                <a:ext cx="1295400" cy="1293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1" name="Picture 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9335" y="4520807"/>
                <a:ext cx="1295400" cy="1293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2" name="Picture 2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675" y="4166611"/>
                <a:ext cx="12954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3" name="Picture 2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075" y="4611111"/>
                <a:ext cx="1225550" cy="1227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4" name="Picture 2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7875" y="3772911"/>
                <a:ext cx="1165225" cy="1165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Rectangle 38"/>
            <p:cNvSpPr/>
            <p:nvPr/>
          </p:nvSpPr>
          <p:spPr>
            <a:xfrm>
              <a:off x="2438400" y="3722091"/>
              <a:ext cx="457200" cy="374849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4600" y="3718650"/>
              <a:ext cx="45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</a:t>
              </a:r>
              <a:endParaRPr lang="en-US" sz="2400" b="1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41955" y="537503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3</a:t>
              </a:r>
              <a:endParaRPr lang="en-US" sz="2400" b="1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15139" y="5349428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2</a:t>
              </a:r>
              <a:endParaRPr lang="en-US" sz="2400" b="1"/>
            </a:p>
          </p:txBody>
        </p:sp>
      </p:grpSp>
      <p:pic>
        <p:nvPicPr>
          <p:cNvPr id="26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6099.4140999999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31167" y="209550"/>
            <a:ext cx="609600" cy="609600"/>
          </a:xfrm>
          <a:prstGeom prst="rect">
            <a:avLst/>
          </a:prstGeom>
        </p:spPr>
      </p:pic>
      <p:pic>
        <p:nvPicPr>
          <p:cNvPr id="48" name="Countdown 5 Seconds HD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 bwMode="auto">
          <a:xfrm>
            <a:off x="7288399" y="5013370"/>
            <a:ext cx="1502445" cy="11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91" y="5816204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6"/>
        <p14:pauseEvt time="0" objId="26"/>
        <p14:seekEvt time="0" objId="26" seek="0"/>
        <p14:resumeEvt time="0" objId="26"/>
        <p14:playEvt time="11675" objId="48"/>
        <p14:stopEvt time="17726" objId="48"/>
        <p14:stopEvt time="36225" objId="2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Rectangle 8"/>
          <p:cNvSpPr/>
          <p:nvPr/>
        </p:nvSpPr>
        <p:spPr>
          <a:xfrm>
            <a:off x="441554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562112" y="2281191"/>
            <a:ext cx="5399346" cy="1962353"/>
            <a:chOff x="3562112" y="2281191"/>
            <a:chExt cx="5399346" cy="1962353"/>
          </a:xfrm>
        </p:grpSpPr>
        <p:grpSp>
          <p:nvGrpSpPr>
            <p:cNvPr id="14341" name="Group 14340"/>
            <p:cNvGrpSpPr>
              <a:grpSpLocks/>
            </p:cNvGrpSpPr>
            <p:nvPr/>
          </p:nvGrpSpPr>
          <p:grpSpPr bwMode="auto">
            <a:xfrm>
              <a:off x="3562112" y="2281191"/>
              <a:ext cx="5399346" cy="1962353"/>
              <a:chOff x="3700462" y="2173415"/>
              <a:chExt cx="5399305" cy="196251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3700462" y="2444173"/>
                <a:ext cx="3114675" cy="1676400"/>
              </a:xfrm>
              <a:custGeom>
                <a:avLst/>
                <a:gdLst>
                  <a:gd name="connsiteX0" fmla="*/ 0 w 3114675"/>
                  <a:gd name="connsiteY0" fmla="*/ 0 h 1676400"/>
                  <a:gd name="connsiteX1" fmla="*/ 2800350 w 3114675"/>
                  <a:gd name="connsiteY1" fmla="*/ 0 h 1676400"/>
                  <a:gd name="connsiteX2" fmla="*/ 2800350 w 3114675"/>
                  <a:gd name="connsiteY2" fmla="*/ 534360 h 1676400"/>
                  <a:gd name="connsiteX3" fmla="*/ 2809875 w 3114675"/>
                  <a:gd name="connsiteY3" fmla="*/ 533400 h 1676400"/>
                  <a:gd name="connsiteX4" fmla="*/ 3114675 w 3114675"/>
                  <a:gd name="connsiteY4" fmla="*/ 838200 h 1676400"/>
                  <a:gd name="connsiteX5" fmla="*/ 2809875 w 3114675"/>
                  <a:gd name="connsiteY5" fmla="*/ 1143000 h 1676400"/>
                  <a:gd name="connsiteX6" fmla="*/ 2800350 w 3114675"/>
                  <a:gd name="connsiteY6" fmla="*/ 1142040 h 1676400"/>
                  <a:gd name="connsiteX7" fmla="*/ 2800350 w 3114675"/>
                  <a:gd name="connsiteY7" fmla="*/ 1676400 h 1676400"/>
                  <a:gd name="connsiteX8" fmla="*/ 0 w 3114675"/>
                  <a:gd name="connsiteY8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4675" h="1676400">
                    <a:moveTo>
                      <a:pt x="0" y="0"/>
                    </a:moveTo>
                    <a:lnTo>
                      <a:pt x="2800350" y="0"/>
                    </a:lnTo>
                    <a:lnTo>
                      <a:pt x="2800350" y="534360"/>
                    </a:lnTo>
                    <a:lnTo>
                      <a:pt x="2809875" y="533400"/>
                    </a:lnTo>
                    <a:cubicBezTo>
                      <a:pt x="2978211" y="533400"/>
                      <a:pt x="3114675" y="669864"/>
                      <a:pt x="3114675" y="838200"/>
                    </a:cubicBezTo>
                    <a:cubicBezTo>
                      <a:pt x="3114675" y="1006536"/>
                      <a:pt x="2978211" y="1143000"/>
                      <a:pt x="2809875" y="1143000"/>
                    </a:cubicBezTo>
                    <a:lnTo>
                      <a:pt x="2800350" y="1142040"/>
                    </a:lnTo>
                    <a:lnTo>
                      <a:pt x="2800350" y="1676400"/>
                    </a:lnTo>
                    <a:lnTo>
                      <a:pt x="0" y="1676400"/>
                    </a:lnTo>
                    <a:close/>
                  </a:path>
                </a:pathLst>
              </a:custGeom>
              <a:solidFill>
                <a:srgbClr val="EC4444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403038" y="2444173"/>
                <a:ext cx="2640301" cy="1676400"/>
              </a:xfrm>
              <a:custGeom>
                <a:avLst/>
                <a:gdLst>
                  <a:gd name="connsiteX0" fmla="*/ 0 w 2590800"/>
                  <a:gd name="connsiteY0" fmla="*/ 0 h 1676400"/>
                  <a:gd name="connsiteX1" fmla="*/ 2590800 w 2590800"/>
                  <a:gd name="connsiteY1" fmla="*/ 0 h 1676400"/>
                  <a:gd name="connsiteX2" fmla="*/ 2590800 w 2590800"/>
                  <a:gd name="connsiteY2" fmla="*/ 1676400 h 1676400"/>
                  <a:gd name="connsiteX3" fmla="*/ 0 w 2590800"/>
                  <a:gd name="connsiteY3" fmla="*/ 1676400 h 1676400"/>
                  <a:gd name="connsiteX4" fmla="*/ 0 w 2590800"/>
                  <a:gd name="connsiteY4" fmla="*/ 1135856 h 1676400"/>
                  <a:gd name="connsiteX5" fmla="*/ 290513 w 2590800"/>
                  <a:gd name="connsiteY5" fmla="*/ 838200 h 1676400"/>
                  <a:gd name="connsiteX6" fmla="*/ 0 w 2590800"/>
                  <a:gd name="connsiteY6" fmla="*/ 540544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00" h="1676400">
                    <a:moveTo>
                      <a:pt x="0" y="0"/>
                    </a:moveTo>
                    <a:lnTo>
                      <a:pt x="2590800" y="0"/>
                    </a:lnTo>
                    <a:lnTo>
                      <a:pt x="2590800" y="1676400"/>
                    </a:lnTo>
                    <a:lnTo>
                      <a:pt x="0" y="1676400"/>
                    </a:lnTo>
                    <a:lnTo>
                      <a:pt x="0" y="1135856"/>
                    </a:lnTo>
                    <a:cubicBezTo>
                      <a:pt x="160446" y="1135856"/>
                      <a:pt x="290513" y="1002591"/>
                      <a:pt x="290513" y="838200"/>
                    </a:cubicBezTo>
                    <a:cubicBezTo>
                      <a:pt x="290513" y="673809"/>
                      <a:pt x="160446" y="540544"/>
                      <a:pt x="0" y="540544"/>
                    </a:cubicBezTo>
                    <a:close/>
                  </a:path>
                </a:pathLst>
              </a:custGeom>
              <a:solidFill>
                <a:srgbClr val="EC4444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4352" name="Picture 3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9780" y="2597280"/>
                <a:ext cx="1235300" cy="123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3" name="Picture 3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4320" y="2900626"/>
                <a:ext cx="1235300" cy="123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4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3571" y="2173416"/>
                <a:ext cx="1235300" cy="123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3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7376" y="2173415"/>
                <a:ext cx="1235300" cy="123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6" name="Picture 3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4467" y="2862397"/>
                <a:ext cx="1235300" cy="123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6152247" y="3145227"/>
              <a:ext cx="4250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B</a:t>
              </a:r>
              <a:endParaRPr lang="en-US" sz="2400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84830" y="3746537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smtClean="0"/>
                <a:t>1</a:t>
              </a:r>
              <a:endParaRPr lang="en-US" sz="20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34578" y="378712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4</a:t>
              </a:r>
              <a:endParaRPr lang="en-US" sz="2000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225" y="207963"/>
            <a:ext cx="5845175" cy="5888037"/>
            <a:chOff x="22225" y="207963"/>
            <a:chExt cx="5845175" cy="5888037"/>
          </a:xfrm>
        </p:grpSpPr>
        <p:grpSp>
          <p:nvGrpSpPr>
            <p:cNvPr id="14340" name="Group 14339"/>
            <p:cNvGrpSpPr>
              <a:grpSpLocks/>
            </p:cNvGrpSpPr>
            <p:nvPr/>
          </p:nvGrpSpPr>
          <p:grpSpPr bwMode="auto">
            <a:xfrm>
              <a:off x="457200" y="4419600"/>
              <a:ext cx="5410200" cy="1676400"/>
              <a:chOff x="457200" y="4419600"/>
              <a:chExt cx="5410200" cy="1676400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457200" y="4419600"/>
                <a:ext cx="3114675" cy="1676400"/>
              </a:xfrm>
              <a:custGeom>
                <a:avLst/>
                <a:gdLst>
                  <a:gd name="connsiteX0" fmla="*/ 0 w 3114675"/>
                  <a:gd name="connsiteY0" fmla="*/ 0 h 1676400"/>
                  <a:gd name="connsiteX1" fmla="*/ 2800350 w 3114675"/>
                  <a:gd name="connsiteY1" fmla="*/ 0 h 1676400"/>
                  <a:gd name="connsiteX2" fmla="*/ 2800350 w 3114675"/>
                  <a:gd name="connsiteY2" fmla="*/ 534360 h 1676400"/>
                  <a:gd name="connsiteX3" fmla="*/ 2809875 w 3114675"/>
                  <a:gd name="connsiteY3" fmla="*/ 533400 h 1676400"/>
                  <a:gd name="connsiteX4" fmla="*/ 3114675 w 3114675"/>
                  <a:gd name="connsiteY4" fmla="*/ 838200 h 1676400"/>
                  <a:gd name="connsiteX5" fmla="*/ 2809875 w 3114675"/>
                  <a:gd name="connsiteY5" fmla="*/ 1143000 h 1676400"/>
                  <a:gd name="connsiteX6" fmla="*/ 2800350 w 3114675"/>
                  <a:gd name="connsiteY6" fmla="*/ 1142040 h 1676400"/>
                  <a:gd name="connsiteX7" fmla="*/ 2800350 w 3114675"/>
                  <a:gd name="connsiteY7" fmla="*/ 1676400 h 1676400"/>
                  <a:gd name="connsiteX8" fmla="*/ 0 w 3114675"/>
                  <a:gd name="connsiteY8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4675" h="1676400">
                    <a:moveTo>
                      <a:pt x="0" y="0"/>
                    </a:moveTo>
                    <a:lnTo>
                      <a:pt x="2800350" y="0"/>
                    </a:lnTo>
                    <a:lnTo>
                      <a:pt x="2800350" y="534360"/>
                    </a:lnTo>
                    <a:lnTo>
                      <a:pt x="2809875" y="533400"/>
                    </a:lnTo>
                    <a:cubicBezTo>
                      <a:pt x="2978211" y="533400"/>
                      <a:pt x="3114675" y="669864"/>
                      <a:pt x="3114675" y="838200"/>
                    </a:cubicBezTo>
                    <a:cubicBezTo>
                      <a:pt x="3114675" y="1006536"/>
                      <a:pt x="2978211" y="1143000"/>
                      <a:pt x="2809875" y="1143000"/>
                    </a:cubicBezTo>
                    <a:lnTo>
                      <a:pt x="2800350" y="1142040"/>
                    </a:lnTo>
                    <a:lnTo>
                      <a:pt x="2800350" y="1676400"/>
                    </a:lnTo>
                    <a:lnTo>
                      <a:pt x="0" y="1676400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276600" y="4419600"/>
                <a:ext cx="2590800" cy="1676400"/>
              </a:xfrm>
              <a:custGeom>
                <a:avLst/>
                <a:gdLst>
                  <a:gd name="connsiteX0" fmla="*/ 0 w 2590800"/>
                  <a:gd name="connsiteY0" fmla="*/ 0 h 1676400"/>
                  <a:gd name="connsiteX1" fmla="*/ 2590800 w 2590800"/>
                  <a:gd name="connsiteY1" fmla="*/ 0 h 1676400"/>
                  <a:gd name="connsiteX2" fmla="*/ 2590800 w 2590800"/>
                  <a:gd name="connsiteY2" fmla="*/ 1676400 h 1676400"/>
                  <a:gd name="connsiteX3" fmla="*/ 0 w 2590800"/>
                  <a:gd name="connsiteY3" fmla="*/ 1676400 h 1676400"/>
                  <a:gd name="connsiteX4" fmla="*/ 0 w 2590800"/>
                  <a:gd name="connsiteY4" fmla="*/ 1135856 h 1676400"/>
                  <a:gd name="connsiteX5" fmla="*/ 290513 w 2590800"/>
                  <a:gd name="connsiteY5" fmla="*/ 838200 h 1676400"/>
                  <a:gd name="connsiteX6" fmla="*/ 0 w 2590800"/>
                  <a:gd name="connsiteY6" fmla="*/ 540544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00" h="1676400">
                    <a:moveTo>
                      <a:pt x="0" y="0"/>
                    </a:moveTo>
                    <a:lnTo>
                      <a:pt x="2590800" y="0"/>
                    </a:lnTo>
                    <a:lnTo>
                      <a:pt x="2590800" y="1676400"/>
                    </a:lnTo>
                    <a:lnTo>
                      <a:pt x="0" y="1676400"/>
                    </a:lnTo>
                    <a:lnTo>
                      <a:pt x="0" y="1135856"/>
                    </a:lnTo>
                    <a:cubicBezTo>
                      <a:pt x="160446" y="1135856"/>
                      <a:pt x="290513" y="1002591"/>
                      <a:pt x="290513" y="838200"/>
                    </a:cubicBezTo>
                    <a:cubicBezTo>
                      <a:pt x="290513" y="673809"/>
                      <a:pt x="160446" y="540544"/>
                      <a:pt x="0" y="540544"/>
                    </a:cubicBezTo>
                    <a:close/>
                  </a:path>
                </a:pathLst>
              </a:custGeom>
              <a:solidFill>
                <a:srgbClr val="FF99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4373" name="Picture 2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072" y="4574887"/>
                <a:ext cx="1235364" cy="123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4" name="Picture 2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8836" y="4574887"/>
                <a:ext cx="1235364" cy="123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5" name="Picture 2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2435" y="4623954"/>
                <a:ext cx="1235364" cy="123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337" name="Group 14336"/>
            <p:cNvGrpSpPr>
              <a:grpSpLocks/>
            </p:cNvGrpSpPr>
            <p:nvPr/>
          </p:nvGrpSpPr>
          <p:grpSpPr bwMode="auto">
            <a:xfrm>
              <a:off x="22225" y="207963"/>
              <a:ext cx="5235575" cy="2157412"/>
              <a:chOff x="22959" y="207529"/>
              <a:chExt cx="5234841" cy="2157558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304800" y="452148"/>
                <a:ext cx="2819400" cy="1757652"/>
              </a:xfrm>
              <a:custGeom>
                <a:avLst/>
                <a:gdLst>
                  <a:gd name="connsiteX0" fmla="*/ 0 w 3114675"/>
                  <a:gd name="connsiteY0" fmla="*/ 0 h 1676400"/>
                  <a:gd name="connsiteX1" fmla="*/ 2800350 w 3114675"/>
                  <a:gd name="connsiteY1" fmla="*/ 0 h 1676400"/>
                  <a:gd name="connsiteX2" fmla="*/ 2800350 w 3114675"/>
                  <a:gd name="connsiteY2" fmla="*/ 534360 h 1676400"/>
                  <a:gd name="connsiteX3" fmla="*/ 2809875 w 3114675"/>
                  <a:gd name="connsiteY3" fmla="*/ 533400 h 1676400"/>
                  <a:gd name="connsiteX4" fmla="*/ 3114675 w 3114675"/>
                  <a:gd name="connsiteY4" fmla="*/ 838200 h 1676400"/>
                  <a:gd name="connsiteX5" fmla="*/ 2809875 w 3114675"/>
                  <a:gd name="connsiteY5" fmla="*/ 1143000 h 1676400"/>
                  <a:gd name="connsiteX6" fmla="*/ 2800350 w 3114675"/>
                  <a:gd name="connsiteY6" fmla="*/ 1142040 h 1676400"/>
                  <a:gd name="connsiteX7" fmla="*/ 2800350 w 3114675"/>
                  <a:gd name="connsiteY7" fmla="*/ 1676400 h 1676400"/>
                  <a:gd name="connsiteX8" fmla="*/ 0 w 3114675"/>
                  <a:gd name="connsiteY8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4675" h="1676400">
                    <a:moveTo>
                      <a:pt x="0" y="0"/>
                    </a:moveTo>
                    <a:lnTo>
                      <a:pt x="2800350" y="0"/>
                    </a:lnTo>
                    <a:lnTo>
                      <a:pt x="2800350" y="534360"/>
                    </a:lnTo>
                    <a:lnTo>
                      <a:pt x="2809875" y="533400"/>
                    </a:lnTo>
                    <a:cubicBezTo>
                      <a:pt x="2978211" y="533400"/>
                      <a:pt x="3114675" y="669864"/>
                      <a:pt x="3114675" y="838200"/>
                    </a:cubicBezTo>
                    <a:cubicBezTo>
                      <a:pt x="3114675" y="1006536"/>
                      <a:pt x="2978211" y="1143000"/>
                      <a:pt x="2809875" y="1143000"/>
                    </a:cubicBezTo>
                    <a:lnTo>
                      <a:pt x="2800350" y="1142040"/>
                    </a:lnTo>
                    <a:lnTo>
                      <a:pt x="2800350" y="1676400"/>
                    </a:lnTo>
                    <a:lnTo>
                      <a:pt x="0" y="167640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819400" y="452149"/>
                <a:ext cx="2438400" cy="1757651"/>
              </a:xfrm>
              <a:custGeom>
                <a:avLst/>
                <a:gdLst>
                  <a:gd name="connsiteX0" fmla="*/ 0 w 2590800"/>
                  <a:gd name="connsiteY0" fmla="*/ 0 h 1676400"/>
                  <a:gd name="connsiteX1" fmla="*/ 2590800 w 2590800"/>
                  <a:gd name="connsiteY1" fmla="*/ 0 h 1676400"/>
                  <a:gd name="connsiteX2" fmla="*/ 2590800 w 2590800"/>
                  <a:gd name="connsiteY2" fmla="*/ 1676400 h 1676400"/>
                  <a:gd name="connsiteX3" fmla="*/ 0 w 2590800"/>
                  <a:gd name="connsiteY3" fmla="*/ 1676400 h 1676400"/>
                  <a:gd name="connsiteX4" fmla="*/ 0 w 2590800"/>
                  <a:gd name="connsiteY4" fmla="*/ 1135856 h 1676400"/>
                  <a:gd name="connsiteX5" fmla="*/ 290513 w 2590800"/>
                  <a:gd name="connsiteY5" fmla="*/ 838200 h 1676400"/>
                  <a:gd name="connsiteX6" fmla="*/ 0 w 2590800"/>
                  <a:gd name="connsiteY6" fmla="*/ 540544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00" h="1676400">
                    <a:moveTo>
                      <a:pt x="0" y="0"/>
                    </a:moveTo>
                    <a:lnTo>
                      <a:pt x="2590800" y="0"/>
                    </a:lnTo>
                    <a:lnTo>
                      <a:pt x="2590800" y="1676400"/>
                    </a:lnTo>
                    <a:lnTo>
                      <a:pt x="0" y="1676400"/>
                    </a:lnTo>
                    <a:lnTo>
                      <a:pt x="0" y="1135856"/>
                    </a:lnTo>
                    <a:cubicBezTo>
                      <a:pt x="160446" y="1135856"/>
                      <a:pt x="290513" y="1002591"/>
                      <a:pt x="290513" y="838200"/>
                    </a:cubicBezTo>
                    <a:cubicBezTo>
                      <a:pt x="290513" y="673809"/>
                      <a:pt x="160446" y="540544"/>
                      <a:pt x="0" y="540544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4363" name="Picture 2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928" y="914689"/>
                <a:ext cx="1810238" cy="145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4" name="Picture 3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59" y="207529"/>
                <a:ext cx="1810238" cy="145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5" name="Picture 3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231" y="914689"/>
                <a:ext cx="1810238" cy="145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6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5881" y="215467"/>
                <a:ext cx="1810238" cy="145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712468" y="1115909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A</a:t>
              </a:r>
              <a:endParaRPr lang="en-US" sz="2400" b="1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172591" y="5073134"/>
              <a:ext cx="4042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mtClean="0"/>
                <a:t>C</a:t>
              </a:r>
              <a:endParaRPr lang="en-US" sz="2400" b="1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6518" y="1828800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2</a:t>
              </a:r>
              <a:endParaRPr lang="en-US" sz="2000" b="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85110" y="1840766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/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3324" y="56592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2</a:t>
              </a:r>
              <a:endParaRPr lang="en-US" sz="2000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3744" y="5695890"/>
              <a:ext cx="36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/>
                <a:t>1</a:t>
              </a:r>
              <a:endParaRPr lang="en-US" sz="2000" b="1"/>
            </a:p>
          </p:txBody>
        </p:sp>
      </p:grpSp>
      <p:pic>
        <p:nvPicPr>
          <p:cNvPr id="42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7933.9808" end="56584.850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30133" y="383838"/>
            <a:ext cx="609600" cy="609600"/>
          </a:xfrm>
          <a:prstGeom prst="rect">
            <a:avLst/>
          </a:prstGeom>
        </p:spPr>
      </p:pic>
      <p:pic>
        <p:nvPicPr>
          <p:cNvPr id="41" name="Countdown 5 Seconds HD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 bwMode="auto">
          <a:xfrm>
            <a:off x="6662956" y="4751592"/>
            <a:ext cx="1502445" cy="11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91" y="5816204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88" objId="42"/>
        <p14:playEvt time="7494" objId="41"/>
        <p14:stopEvt time="13560" objId="41"/>
        <p14:stopEvt time="33020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46" name="Group 45"/>
          <p:cNvGrpSpPr/>
          <p:nvPr/>
        </p:nvGrpSpPr>
        <p:grpSpPr>
          <a:xfrm>
            <a:off x="3058514" y="220006"/>
            <a:ext cx="5391868" cy="1753716"/>
            <a:chOff x="3505684" y="300955"/>
            <a:chExt cx="5391868" cy="1753716"/>
          </a:xfrm>
        </p:grpSpPr>
        <p:grpSp>
          <p:nvGrpSpPr>
            <p:cNvPr id="5" name="Group 4"/>
            <p:cNvGrpSpPr/>
            <p:nvPr/>
          </p:nvGrpSpPr>
          <p:grpSpPr>
            <a:xfrm>
              <a:off x="3505684" y="351313"/>
              <a:ext cx="5342918" cy="1703358"/>
              <a:chOff x="3562112" y="2551927"/>
              <a:chExt cx="5342918" cy="1676265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3562112" y="2551927"/>
                <a:ext cx="5342918" cy="1676265"/>
                <a:chOff x="3700462" y="2444173"/>
                <a:chExt cx="5342877" cy="1676400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3700462" y="2444173"/>
                  <a:ext cx="3114675" cy="1676400"/>
                </a:xfrm>
                <a:custGeom>
                  <a:avLst/>
                  <a:gdLst>
                    <a:gd name="connsiteX0" fmla="*/ 0 w 3114675"/>
                    <a:gd name="connsiteY0" fmla="*/ 0 h 1676400"/>
                    <a:gd name="connsiteX1" fmla="*/ 2800350 w 3114675"/>
                    <a:gd name="connsiteY1" fmla="*/ 0 h 1676400"/>
                    <a:gd name="connsiteX2" fmla="*/ 2800350 w 3114675"/>
                    <a:gd name="connsiteY2" fmla="*/ 534360 h 1676400"/>
                    <a:gd name="connsiteX3" fmla="*/ 2809875 w 3114675"/>
                    <a:gd name="connsiteY3" fmla="*/ 533400 h 1676400"/>
                    <a:gd name="connsiteX4" fmla="*/ 3114675 w 3114675"/>
                    <a:gd name="connsiteY4" fmla="*/ 838200 h 1676400"/>
                    <a:gd name="connsiteX5" fmla="*/ 2809875 w 3114675"/>
                    <a:gd name="connsiteY5" fmla="*/ 1143000 h 1676400"/>
                    <a:gd name="connsiteX6" fmla="*/ 2800350 w 3114675"/>
                    <a:gd name="connsiteY6" fmla="*/ 1142040 h 1676400"/>
                    <a:gd name="connsiteX7" fmla="*/ 2800350 w 3114675"/>
                    <a:gd name="connsiteY7" fmla="*/ 1676400 h 1676400"/>
                    <a:gd name="connsiteX8" fmla="*/ 0 w 3114675"/>
                    <a:gd name="connsiteY8" fmla="*/ 1676400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14675" h="1676400">
                      <a:moveTo>
                        <a:pt x="0" y="0"/>
                      </a:moveTo>
                      <a:lnTo>
                        <a:pt x="2800350" y="0"/>
                      </a:lnTo>
                      <a:lnTo>
                        <a:pt x="2800350" y="534360"/>
                      </a:lnTo>
                      <a:lnTo>
                        <a:pt x="2809875" y="533400"/>
                      </a:lnTo>
                      <a:cubicBezTo>
                        <a:pt x="2978211" y="533400"/>
                        <a:pt x="3114675" y="669864"/>
                        <a:pt x="3114675" y="838200"/>
                      </a:cubicBezTo>
                      <a:cubicBezTo>
                        <a:pt x="3114675" y="1006536"/>
                        <a:pt x="2978211" y="1143000"/>
                        <a:pt x="2809875" y="1143000"/>
                      </a:cubicBezTo>
                      <a:lnTo>
                        <a:pt x="2800350" y="1142040"/>
                      </a:lnTo>
                      <a:lnTo>
                        <a:pt x="2800350" y="1676400"/>
                      </a:lnTo>
                      <a:lnTo>
                        <a:pt x="0" y="1676400"/>
                      </a:lnTo>
                      <a:close/>
                    </a:path>
                  </a:pathLst>
                </a:custGeom>
                <a:solidFill>
                  <a:srgbClr val="EC4444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31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6403038" y="2444173"/>
                  <a:ext cx="2640301" cy="1676400"/>
                </a:xfrm>
                <a:custGeom>
                  <a:avLst/>
                  <a:gdLst>
                    <a:gd name="connsiteX0" fmla="*/ 0 w 2590800"/>
                    <a:gd name="connsiteY0" fmla="*/ 0 h 1676400"/>
                    <a:gd name="connsiteX1" fmla="*/ 2590800 w 2590800"/>
                    <a:gd name="connsiteY1" fmla="*/ 0 h 1676400"/>
                    <a:gd name="connsiteX2" fmla="*/ 2590800 w 2590800"/>
                    <a:gd name="connsiteY2" fmla="*/ 1676400 h 1676400"/>
                    <a:gd name="connsiteX3" fmla="*/ 0 w 2590800"/>
                    <a:gd name="connsiteY3" fmla="*/ 1676400 h 1676400"/>
                    <a:gd name="connsiteX4" fmla="*/ 0 w 2590800"/>
                    <a:gd name="connsiteY4" fmla="*/ 1135856 h 1676400"/>
                    <a:gd name="connsiteX5" fmla="*/ 290513 w 2590800"/>
                    <a:gd name="connsiteY5" fmla="*/ 838200 h 1676400"/>
                    <a:gd name="connsiteX6" fmla="*/ 0 w 2590800"/>
                    <a:gd name="connsiteY6" fmla="*/ 540544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0800" h="1676400">
                      <a:moveTo>
                        <a:pt x="0" y="0"/>
                      </a:moveTo>
                      <a:lnTo>
                        <a:pt x="2590800" y="0"/>
                      </a:lnTo>
                      <a:lnTo>
                        <a:pt x="2590800" y="1676400"/>
                      </a:lnTo>
                      <a:lnTo>
                        <a:pt x="0" y="1676400"/>
                      </a:lnTo>
                      <a:lnTo>
                        <a:pt x="0" y="1135856"/>
                      </a:lnTo>
                      <a:cubicBezTo>
                        <a:pt x="160446" y="1135856"/>
                        <a:pt x="290513" y="1002591"/>
                        <a:pt x="290513" y="838200"/>
                      </a:cubicBezTo>
                      <a:cubicBezTo>
                        <a:pt x="290513" y="673809"/>
                        <a:pt x="160446" y="540544"/>
                        <a:pt x="0" y="540544"/>
                      </a:cubicBezTo>
                      <a:close/>
                    </a:path>
                  </a:pathLst>
                </a:custGeom>
                <a:solidFill>
                  <a:srgbClr val="EC4444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31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6152247" y="3145227"/>
                <a:ext cx="42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A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884830" y="3746537"/>
                <a:ext cx="327334" cy="393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/>
                  <a:t>2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534578" y="3787127"/>
                <a:ext cx="327334" cy="393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/>
                  <a:t>3</a:t>
                </a: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26" b="89840" l="3717" r="94796">
                          <a14:foregroundMark x1="59480" y1="25668" x2="69517" y2="17112"/>
                          <a14:foregroundMark x1="69517" y1="17112" x2="65428" y2="25134"/>
                          <a14:foregroundMark x1="65056" y1="26738" x2="76208" y2="49733"/>
                          <a14:foregroundMark x1="76208" y1="49733" x2="88476" y2="55615"/>
                          <a14:foregroundMark x1="88476" y1="55615" x2="81413" y2="66845"/>
                          <a14:foregroundMark x1="81413" y1="66845" x2="89963" y2="73262"/>
                          <a14:foregroundMark x1="89963" y1="73262" x2="81413" y2="84492"/>
                          <a14:foregroundMark x1="81413" y1="84492" x2="71004" y2="71658"/>
                          <a14:foregroundMark x1="71004" y1="71658" x2="38290" y2="75401"/>
                          <a14:foregroundMark x1="38290" y1="75936" x2="26394" y2="87166"/>
                          <a14:foregroundMark x1="26394" y1="87166" x2="15613" y2="80749"/>
                          <a14:foregroundMark x1="15613" y1="80749" x2="15613" y2="73797"/>
                          <a14:foregroundMark x1="15613" y1="73797" x2="7063" y2="71123"/>
                          <a14:foregroundMark x1="7063" y1="70588" x2="13755" y2="57754"/>
                          <a14:foregroundMark x1="13755" y1="57754" x2="11524" y2="55080"/>
                          <a14:foregroundMark x1="11524" y1="55080" x2="21561" y2="45989"/>
                          <a14:foregroundMark x1="21561" y1="45989" x2="19703" y2="34759"/>
                          <a14:foregroundMark x1="20446" y1="35294" x2="47955" y2="35294"/>
                          <a14:foregroundMark x1="48699" y1="35294" x2="48699" y2="39572"/>
                          <a14:foregroundMark x1="48699" y1="39572" x2="40149" y2="56684"/>
                          <a14:foregroundMark x1="40149" y1="56684" x2="47584" y2="65775"/>
                          <a14:foregroundMark x1="47584" y1="65775" x2="62454" y2="64171"/>
                          <a14:foregroundMark x1="62454" y1="64171" x2="64684" y2="53476"/>
                          <a14:foregroundMark x1="64684" y1="53476" x2="62454" y2="38503"/>
                          <a14:foregroundMark x1="63197" y1="38503" x2="65799" y2="35829"/>
                          <a14:foregroundMark x1="65799" y1="35294" x2="62082" y2="25134"/>
                          <a14:foregroundMark x1="62082" y1="25134" x2="58736" y2="24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823" y="342252"/>
              <a:ext cx="1343724" cy="93411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26" b="89840" l="3717" r="94796">
                          <a14:foregroundMark x1="59480" y1="25668" x2="69517" y2="17112"/>
                          <a14:foregroundMark x1="69517" y1="17112" x2="65428" y2="25134"/>
                          <a14:foregroundMark x1="65056" y1="26738" x2="76208" y2="49733"/>
                          <a14:foregroundMark x1="76208" y1="49733" x2="88476" y2="55615"/>
                          <a14:foregroundMark x1="88476" y1="55615" x2="81413" y2="66845"/>
                          <a14:foregroundMark x1="81413" y1="66845" x2="89963" y2="73262"/>
                          <a14:foregroundMark x1="89963" y1="73262" x2="81413" y2="84492"/>
                          <a14:foregroundMark x1="81413" y1="84492" x2="71004" y2="71658"/>
                          <a14:foregroundMark x1="71004" y1="71658" x2="38290" y2="75401"/>
                          <a14:foregroundMark x1="38290" y1="75936" x2="26394" y2="87166"/>
                          <a14:foregroundMark x1="26394" y1="87166" x2="15613" y2="80749"/>
                          <a14:foregroundMark x1="15613" y1="80749" x2="15613" y2="73797"/>
                          <a14:foregroundMark x1="15613" y1="73797" x2="7063" y2="71123"/>
                          <a14:foregroundMark x1="7063" y1="70588" x2="13755" y2="57754"/>
                          <a14:foregroundMark x1="13755" y1="57754" x2="11524" y2="55080"/>
                          <a14:foregroundMark x1="11524" y1="55080" x2="21561" y2="45989"/>
                          <a14:foregroundMark x1="21561" y1="45989" x2="19703" y2="34759"/>
                          <a14:foregroundMark x1="20446" y1="35294" x2="47955" y2="35294"/>
                          <a14:foregroundMark x1="48699" y1="35294" x2="48699" y2="39572"/>
                          <a14:foregroundMark x1="48699" y1="39572" x2="40149" y2="56684"/>
                          <a14:foregroundMark x1="40149" y1="56684" x2="47584" y2="65775"/>
                          <a14:foregroundMark x1="47584" y1="65775" x2="62454" y2="64171"/>
                          <a14:foregroundMark x1="62454" y1="64171" x2="64684" y2="53476"/>
                          <a14:foregroundMark x1="64684" y1="53476" x2="62454" y2="38503"/>
                          <a14:foregroundMark x1="63197" y1="38503" x2="65799" y2="35829"/>
                          <a14:foregroundMark x1="65799" y1="35294" x2="62082" y2="25134"/>
                          <a14:foregroundMark x1="62082" y1="25134" x2="58736" y2="24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32" y="764251"/>
              <a:ext cx="1343724" cy="93411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26" b="89840" l="3717" r="94796">
                          <a14:foregroundMark x1="59480" y1="25668" x2="69517" y2="17112"/>
                          <a14:foregroundMark x1="69517" y1="17112" x2="65428" y2="25134"/>
                          <a14:foregroundMark x1="65056" y1="26738" x2="76208" y2="49733"/>
                          <a14:foregroundMark x1="76208" y1="49733" x2="88476" y2="55615"/>
                          <a14:foregroundMark x1="88476" y1="55615" x2="81413" y2="66845"/>
                          <a14:foregroundMark x1="81413" y1="66845" x2="89963" y2="73262"/>
                          <a14:foregroundMark x1="89963" y1="73262" x2="81413" y2="84492"/>
                          <a14:foregroundMark x1="81413" y1="84492" x2="71004" y2="71658"/>
                          <a14:foregroundMark x1="71004" y1="71658" x2="38290" y2="75401"/>
                          <a14:foregroundMark x1="38290" y1="75936" x2="26394" y2="87166"/>
                          <a14:foregroundMark x1="26394" y1="87166" x2="15613" y2="80749"/>
                          <a14:foregroundMark x1="15613" y1="80749" x2="15613" y2="73797"/>
                          <a14:foregroundMark x1="15613" y1="73797" x2="7063" y2="71123"/>
                          <a14:foregroundMark x1="7063" y1="70588" x2="13755" y2="57754"/>
                          <a14:foregroundMark x1="13755" y1="57754" x2="11524" y2="55080"/>
                          <a14:foregroundMark x1="11524" y1="55080" x2="21561" y2="45989"/>
                          <a14:foregroundMark x1="21561" y1="45989" x2="19703" y2="34759"/>
                          <a14:foregroundMark x1="20446" y1="35294" x2="47955" y2="35294"/>
                          <a14:foregroundMark x1="48699" y1="35294" x2="48699" y2="39572"/>
                          <a14:foregroundMark x1="48699" y1="39572" x2="40149" y2="56684"/>
                          <a14:foregroundMark x1="40149" y1="56684" x2="47584" y2="65775"/>
                          <a14:foregroundMark x1="47584" y1="65775" x2="62454" y2="64171"/>
                          <a14:foregroundMark x1="62454" y1="64171" x2="64684" y2="53476"/>
                          <a14:foregroundMark x1="64684" y1="53476" x2="62454" y2="38503"/>
                          <a14:foregroundMark x1="63197" y1="38503" x2="65799" y2="35829"/>
                          <a14:foregroundMark x1="65799" y1="35294" x2="62082" y2="25134"/>
                          <a14:foregroundMark x1="62082" y1="25134" x2="58736" y2="24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313" y="1011362"/>
              <a:ext cx="1343724" cy="93411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26" b="89840" l="3717" r="94796">
                          <a14:foregroundMark x1="59480" y1="25668" x2="69517" y2="17112"/>
                          <a14:foregroundMark x1="69517" y1="17112" x2="65428" y2="25134"/>
                          <a14:foregroundMark x1="65056" y1="26738" x2="76208" y2="49733"/>
                          <a14:foregroundMark x1="76208" y1="49733" x2="88476" y2="55615"/>
                          <a14:foregroundMark x1="88476" y1="55615" x2="81413" y2="66845"/>
                          <a14:foregroundMark x1="81413" y1="66845" x2="89963" y2="73262"/>
                          <a14:foregroundMark x1="89963" y1="73262" x2="81413" y2="84492"/>
                          <a14:foregroundMark x1="81413" y1="84492" x2="71004" y2="71658"/>
                          <a14:foregroundMark x1="71004" y1="71658" x2="38290" y2="75401"/>
                          <a14:foregroundMark x1="38290" y1="75936" x2="26394" y2="87166"/>
                          <a14:foregroundMark x1="26394" y1="87166" x2="15613" y2="80749"/>
                          <a14:foregroundMark x1="15613" y1="80749" x2="15613" y2="73797"/>
                          <a14:foregroundMark x1="15613" y1="73797" x2="7063" y2="71123"/>
                          <a14:foregroundMark x1="7063" y1="70588" x2="13755" y2="57754"/>
                          <a14:foregroundMark x1="13755" y1="57754" x2="11524" y2="55080"/>
                          <a14:foregroundMark x1="11524" y1="55080" x2="21561" y2="45989"/>
                          <a14:foregroundMark x1="21561" y1="45989" x2="19703" y2="34759"/>
                          <a14:foregroundMark x1="20446" y1="35294" x2="47955" y2="35294"/>
                          <a14:foregroundMark x1="48699" y1="35294" x2="48699" y2="39572"/>
                          <a14:foregroundMark x1="48699" y1="39572" x2="40149" y2="56684"/>
                          <a14:foregroundMark x1="40149" y1="56684" x2="47584" y2="65775"/>
                          <a14:foregroundMark x1="47584" y1="65775" x2="62454" y2="64171"/>
                          <a14:foregroundMark x1="62454" y1="64171" x2="64684" y2="53476"/>
                          <a14:foregroundMark x1="64684" y1="53476" x2="62454" y2="38503"/>
                          <a14:foregroundMark x1="63197" y1="38503" x2="65799" y2="35829"/>
                          <a14:foregroundMark x1="65799" y1="35294" x2="62082" y2="25134"/>
                          <a14:foregroundMark x1="62082" y1="25134" x2="58736" y2="24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828" y="663766"/>
              <a:ext cx="1343724" cy="93411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26" b="89840" l="3717" r="94796">
                          <a14:foregroundMark x1="59480" y1="25668" x2="69517" y2="17112"/>
                          <a14:foregroundMark x1="69517" y1="17112" x2="65428" y2="25134"/>
                          <a14:foregroundMark x1="65056" y1="26738" x2="76208" y2="49733"/>
                          <a14:foregroundMark x1="76208" y1="49733" x2="88476" y2="55615"/>
                          <a14:foregroundMark x1="88476" y1="55615" x2="81413" y2="66845"/>
                          <a14:foregroundMark x1="81413" y1="66845" x2="89963" y2="73262"/>
                          <a14:foregroundMark x1="89963" y1="73262" x2="81413" y2="84492"/>
                          <a14:foregroundMark x1="81413" y1="84492" x2="71004" y2="71658"/>
                          <a14:foregroundMark x1="71004" y1="71658" x2="38290" y2="75401"/>
                          <a14:foregroundMark x1="38290" y1="75936" x2="26394" y2="87166"/>
                          <a14:foregroundMark x1="26394" y1="87166" x2="15613" y2="80749"/>
                          <a14:foregroundMark x1="15613" y1="80749" x2="15613" y2="73797"/>
                          <a14:foregroundMark x1="15613" y1="73797" x2="7063" y2="71123"/>
                          <a14:foregroundMark x1="7063" y1="70588" x2="13755" y2="57754"/>
                          <a14:foregroundMark x1="13755" y1="57754" x2="11524" y2="55080"/>
                          <a14:foregroundMark x1="11524" y1="55080" x2="21561" y2="45989"/>
                          <a14:foregroundMark x1="21561" y1="45989" x2="19703" y2="34759"/>
                          <a14:foregroundMark x1="20446" y1="35294" x2="47955" y2="35294"/>
                          <a14:foregroundMark x1="48699" y1="35294" x2="48699" y2="39572"/>
                          <a14:foregroundMark x1="48699" y1="39572" x2="40149" y2="56684"/>
                          <a14:foregroundMark x1="40149" y1="56684" x2="47584" y2="65775"/>
                          <a14:foregroundMark x1="47584" y1="65775" x2="62454" y2="64171"/>
                          <a14:foregroundMark x1="62454" y1="64171" x2="64684" y2="53476"/>
                          <a14:foregroundMark x1="64684" y1="53476" x2="62454" y2="38503"/>
                          <a14:foregroundMark x1="63197" y1="38503" x2="65799" y2="35829"/>
                          <a14:foregroundMark x1="65799" y1="35294" x2="62082" y2="25134"/>
                          <a14:foregroundMark x1="62082" y1="25134" x2="58736" y2="24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842" y="300955"/>
              <a:ext cx="1343724" cy="934113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151319" y="2495717"/>
            <a:ext cx="8358087" cy="4056809"/>
            <a:chOff x="533400" y="2541371"/>
            <a:chExt cx="8358087" cy="4056809"/>
          </a:xfrm>
        </p:grpSpPr>
        <p:grpSp>
          <p:nvGrpSpPr>
            <p:cNvPr id="51" name="Group 50"/>
            <p:cNvGrpSpPr/>
            <p:nvPr/>
          </p:nvGrpSpPr>
          <p:grpSpPr>
            <a:xfrm>
              <a:off x="533400" y="2541371"/>
              <a:ext cx="5363114" cy="1676265"/>
              <a:chOff x="533400" y="2541371"/>
              <a:chExt cx="5363114" cy="167626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33400" y="2541371"/>
                <a:ext cx="5342918" cy="1676265"/>
                <a:chOff x="3562112" y="2551927"/>
                <a:chExt cx="5342918" cy="1676265"/>
              </a:xfrm>
              <a:solidFill>
                <a:schemeClr val="accent4"/>
              </a:solidFill>
            </p:grpSpPr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3562112" y="2551927"/>
                  <a:ext cx="5342918" cy="1676265"/>
                  <a:chOff x="3700462" y="2444173"/>
                  <a:chExt cx="5342877" cy="1676400"/>
                </a:xfrm>
                <a:grpFill/>
              </p:grpSpPr>
              <p:sp>
                <p:nvSpPr>
                  <p:cNvPr id="22" name="Freeform 21"/>
                  <p:cNvSpPr/>
                  <p:nvPr/>
                </p:nvSpPr>
                <p:spPr>
                  <a:xfrm>
                    <a:off x="3700462" y="2444173"/>
                    <a:ext cx="3114675" cy="1676400"/>
                  </a:xfrm>
                  <a:custGeom>
                    <a:avLst/>
                    <a:gdLst>
                      <a:gd name="connsiteX0" fmla="*/ 0 w 3114675"/>
                      <a:gd name="connsiteY0" fmla="*/ 0 h 1676400"/>
                      <a:gd name="connsiteX1" fmla="*/ 2800350 w 3114675"/>
                      <a:gd name="connsiteY1" fmla="*/ 0 h 1676400"/>
                      <a:gd name="connsiteX2" fmla="*/ 2800350 w 3114675"/>
                      <a:gd name="connsiteY2" fmla="*/ 534360 h 1676400"/>
                      <a:gd name="connsiteX3" fmla="*/ 2809875 w 3114675"/>
                      <a:gd name="connsiteY3" fmla="*/ 533400 h 1676400"/>
                      <a:gd name="connsiteX4" fmla="*/ 3114675 w 3114675"/>
                      <a:gd name="connsiteY4" fmla="*/ 838200 h 1676400"/>
                      <a:gd name="connsiteX5" fmla="*/ 2809875 w 3114675"/>
                      <a:gd name="connsiteY5" fmla="*/ 1143000 h 1676400"/>
                      <a:gd name="connsiteX6" fmla="*/ 2800350 w 3114675"/>
                      <a:gd name="connsiteY6" fmla="*/ 1142040 h 1676400"/>
                      <a:gd name="connsiteX7" fmla="*/ 2800350 w 3114675"/>
                      <a:gd name="connsiteY7" fmla="*/ 1676400 h 1676400"/>
                      <a:gd name="connsiteX8" fmla="*/ 0 w 3114675"/>
                      <a:gd name="connsiteY8" fmla="*/ 1676400 h 167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14675" h="1676400">
                        <a:moveTo>
                          <a:pt x="0" y="0"/>
                        </a:moveTo>
                        <a:lnTo>
                          <a:pt x="2800350" y="0"/>
                        </a:lnTo>
                        <a:lnTo>
                          <a:pt x="2800350" y="534360"/>
                        </a:lnTo>
                        <a:lnTo>
                          <a:pt x="2809875" y="533400"/>
                        </a:lnTo>
                        <a:cubicBezTo>
                          <a:pt x="2978211" y="533400"/>
                          <a:pt x="3114675" y="669864"/>
                          <a:pt x="3114675" y="838200"/>
                        </a:cubicBezTo>
                        <a:cubicBezTo>
                          <a:pt x="3114675" y="1006536"/>
                          <a:pt x="2978211" y="1143000"/>
                          <a:pt x="2809875" y="1143000"/>
                        </a:cubicBezTo>
                        <a:lnTo>
                          <a:pt x="2800350" y="1142040"/>
                        </a:lnTo>
                        <a:lnTo>
                          <a:pt x="2800350" y="1676400"/>
                        </a:lnTo>
                        <a:lnTo>
                          <a:pt x="0" y="167640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31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" name="Freeform 22"/>
                  <p:cNvSpPr/>
                  <p:nvPr/>
                </p:nvSpPr>
                <p:spPr>
                  <a:xfrm>
                    <a:off x="6403038" y="2444173"/>
                    <a:ext cx="2640301" cy="1676400"/>
                  </a:xfrm>
                  <a:custGeom>
                    <a:avLst/>
                    <a:gdLst>
                      <a:gd name="connsiteX0" fmla="*/ 0 w 2590800"/>
                      <a:gd name="connsiteY0" fmla="*/ 0 h 1676400"/>
                      <a:gd name="connsiteX1" fmla="*/ 2590800 w 2590800"/>
                      <a:gd name="connsiteY1" fmla="*/ 0 h 1676400"/>
                      <a:gd name="connsiteX2" fmla="*/ 2590800 w 2590800"/>
                      <a:gd name="connsiteY2" fmla="*/ 1676400 h 1676400"/>
                      <a:gd name="connsiteX3" fmla="*/ 0 w 2590800"/>
                      <a:gd name="connsiteY3" fmla="*/ 1676400 h 1676400"/>
                      <a:gd name="connsiteX4" fmla="*/ 0 w 2590800"/>
                      <a:gd name="connsiteY4" fmla="*/ 1135856 h 1676400"/>
                      <a:gd name="connsiteX5" fmla="*/ 290513 w 2590800"/>
                      <a:gd name="connsiteY5" fmla="*/ 838200 h 1676400"/>
                      <a:gd name="connsiteX6" fmla="*/ 0 w 2590800"/>
                      <a:gd name="connsiteY6" fmla="*/ 540544 h 167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0800" h="1676400">
                        <a:moveTo>
                          <a:pt x="0" y="0"/>
                        </a:moveTo>
                        <a:lnTo>
                          <a:pt x="2590800" y="0"/>
                        </a:lnTo>
                        <a:lnTo>
                          <a:pt x="2590800" y="1676400"/>
                        </a:lnTo>
                        <a:lnTo>
                          <a:pt x="0" y="1676400"/>
                        </a:lnTo>
                        <a:lnTo>
                          <a:pt x="0" y="1135856"/>
                        </a:lnTo>
                        <a:cubicBezTo>
                          <a:pt x="160446" y="1135856"/>
                          <a:pt x="290513" y="1002591"/>
                          <a:pt x="290513" y="838200"/>
                        </a:cubicBezTo>
                        <a:cubicBezTo>
                          <a:pt x="290513" y="673809"/>
                          <a:pt x="160446" y="540544"/>
                          <a:pt x="0" y="540544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31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6152247" y="3145227"/>
                  <a:ext cx="425034" cy="461665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 smtClean="0"/>
                    <a:t>B</a:t>
                  </a:r>
                  <a:endParaRPr lang="en-US" sz="2400" b="1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884830" y="3746537"/>
                  <a:ext cx="327334" cy="4001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smtClean="0"/>
                    <a:t>1</a:t>
                  </a:r>
                  <a:endParaRPr lang="en-US" sz="2000" b="1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534578" y="3787127"/>
                  <a:ext cx="327334" cy="40011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/>
                    <a:t>2</a:t>
                  </a:r>
                </a:p>
              </p:txBody>
            </p:sp>
          </p:grp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154" b="95385" l="10000" r="95231">
                            <a14:foregroundMark x1="29000" y1="25000" x2="20154" y2="23615"/>
                            <a14:foregroundMark x1="20154" y1="23846" x2="19692" y2="30385"/>
                            <a14:foregroundMark x1="19000" y1="30846" x2="16000" y2="31769"/>
                            <a14:foregroundMark x1="16000" y1="33154" x2="16692" y2="37846"/>
                            <a14:foregroundMark x1="16692" y1="37846" x2="18538" y2="38769"/>
                            <a14:foregroundMark x1="19231" y1="38769" x2="20154" y2="43615"/>
                            <a14:foregroundMark x1="20154" y1="43615" x2="15000" y2="42462"/>
                            <a14:foregroundMark x1="15000" y1="42462" x2="19231" y2="47154"/>
                            <a14:foregroundMark x1="19462" y1="47154" x2="13385" y2="61154"/>
                            <a14:foregroundMark x1="13385" y1="61385" x2="16231" y2="74615"/>
                            <a14:foregroundMark x1="16231" y1="74846" x2="19692" y2="76769"/>
                            <a14:foregroundMark x1="19923" y1="77000" x2="29462" y2="90000"/>
                            <a14:foregroundMark x1="29692" y1="90000" x2="61154" y2="88385"/>
                            <a14:foregroundMark x1="61154" y1="88385" x2="73538" y2="71615"/>
                            <a14:foregroundMark x1="73538" y1="71615" x2="92692" y2="60462"/>
                            <a14:foregroundMark x1="92692" y1="60000" x2="75615" y2="65538"/>
                            <a14:foregroundMark x1="75615" y1="65538" x2="68385" y2="66462"/>
                            <a14:foregroundMark x1="68385" y1="66462" x2="68846" y2="63231"/>
                            <a14:foregroundMark x1="68846" y1="63231" x2="78000" y2="58538"/>
                            <a14:foregroundMark x1="78000" y1="58538" x2="62615" y2="19615"/>
                            <a14:foregroundMark x1="62615" y1="19615" x2="72154" y2="19615"/>
                            <a14:foregroundMark x1="72154" y1="20769" x2="63538" y2="24538"/>
                            <a14:foregroundMark x1="63538" y1="24538" x2="61923" y2="20538"/>
                            <a14:foregroundMark x1="61923" y1="19846" x2="63308" y2="62308"/>
                            <a14:foregroundMark x1="62846" y1="63231" x2="67231" y2="63231"/>
                            <a14:foregroundMark x1="66769" y1="64846" x2="66077" y2="66692"/>
                            <a14:foregroundMark x1="64923" y1="67154" x2="57000" y2="69077"/>
                            <a14:foregroundMark x1="57692" y1="68154" x2="57692" y2="68154"/>
                            <a14:foregroundMark x1="57692" y1="68154" x2="48154" y2="75846"/>
                            <a14:foregroundMark x1="48154" y1="75846" x2="46538" y2="62308"/>
                            <a14:foregroundMark x1="46538" y1="62308" x2="57692" y2="62538"/>
                            <a14:foregroundMark x1="57692" y1="62308" x2="48615" y2="18923"/>
                            <a14:foregroundMark x1="48615" y1="18923" x2="43231" y2="18923"/>
                            <a14:foregroundMark x1="43231" y1="18923" x2="42769" y2="15000"/>
                            <a14:foregroundMark x1="42769" y1="15000" x2="54923" y2="10077"/>
                            <a14:foregroundMark x1="54923" y1="10077" x2="40923" y2="8231"/>
                            <a14:foregroundMark x1="40923" y1="8231" x2="39538" y2="18923"/>
                            <a14:foregroundMark x1="39538" y1="18923" x2="32769" y2="20538"/>
                            <a14:foregroundMark x1="32769" y1="20538" x2="35077" y2="38308"/>
                            <a14:foregroundMark x1="35077" y1="38308" x2="35538" y2="64385"/>
                            <a14:foregroundMark x1="35538" y1="64385" x2="27154" y2="56923"/>
                            <a14:foregroundMark x1="27385" y1="57385" x2="24154" y2="57846"/>
                            <a14:foregroundMark x1="24154" y1="57846" x2="35308" y2="54615"/>
                            <a14:foregroundMark x1="35308" y1="54615" x2="22923" y2="45077"/>
                            <a14:foregroundMark x1="22923" y1="45077" x2="21538" y2="37846"/>
                            <a14:foregroundMark x1="21769" y1="37846" x2="20846" y2="29462"/>
                            <a14:foregroundMark x1="20846" y1="29462" x2="28538" y2="25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0768" y="2541371"/>
                <a:ext cx="1295400" cy="1295400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154" b="95385" l="10000" r="95231">
                            <a14:foregroundMark x1="29000" y1="25000" x2="20154" y2="23615"/>
                            <a14:foregroundMark x1="20154" y1="23846" x2="19692" y2="30385"/>
                            <a14:foregroundMark x1="19000" y1="30846" x2="16000" y2="31769"/>
                            <a14:foregroundMark x1="16000" y1="33154" x2="16692" y2="37846"/>
                            <a14:foregroundMark x1="16692" y1="37846" x2="18538" y2="38769"/>
                            <a14:foregroundMark x1="19231" y1="38769" x2="20154" y2="43615"/>
                            <a14:foregroundMark x1="20154" y1="43615" x2="15000" y2="42462"/>
                            <a14:foregroundMark x1="15000" y1="42462" x2="19231" y2="47154"/>
                            <a14:foregroundMark x1="19462" y1="47154" x2="13385" y2="61154"/>
                            <a14:foregroundMark x1="13385" y1="61385" x2="16231" y2="74615"/>
                            <a14:foregroundMark x1="16231" y1="74846" x2="19692" y2="76769"/>
                            <a14:foregroundMark x1="19923" y1="77000" x2="29462" y2="90000"/>
                            <a14:foregroundMark x1="29692" y1="90000" x2="61154" y2="88385"/>
                            <a14:foregroundMark x1="61154" y1="88385" x2="73538" y2="71615"/>
                            <a14:foregroundMark x1="73538" y1="71615" x2="92692" y2="60462"/>
                            <a14:foregroundMark x1="92692" y1="60000" x2="75615" y2="65538"/>
                            <a14:foregroundMark x1="75615" y1="65538" x2="68385" y2="66462"/>
                            <a14:foregroundMark x1="68385" y1="66462" x2="68846" y2="63231"/>
                            <a14:foregroundMark x1="68846" y1="63231" x2="78000" y2="58538"/>
                            <a14:foregroundMark x1="78000" y1="58538" x2="62615" y2="19615"/>
                            <a14:foregroundMark x1="62615" y1="19615" x2="72154" y2="19615"/>
                            <a14:foregroundMark x1="72154" y1="20769" x2="63538" y2="24538"/>
                            <a14:foregroundMark x1="63538" y1="24538" x2="61923" y2="20538"/>
                            <a14:foregroundMark x1="61923" y1="19846" x2="63308" y2="62308"/>
                            <a14:foregroundMark x1="62846" y1="63231" x2="67231" y2="63231"/>
                            <a14:foregroundMark x1="66769" y1="64846" x2="66077" y2="66692"/>
                            <a14:foregroundMark x1="64923" y1="67154" x2="57000" y2="69077"/>
                            <a14:foregroundMark x1="57692" y1="68154" x2="57692" y2="68154"/>
                            <a14:foregroundMark x1="57692" y1="68154" x2="48154" y2="75846"/>
                            <a14:foregroundMark x1="48154" y1="75846" x2="46538" y2="62308"/>
                            <a14:foregroundMark x1="46538" y1="62308" x2="57692" y2="62538"/>
                            <a14:foregroundMark x1="57692" y1="62308" x2="48615" y2="18923"/>
                            <a14:foregroundMark x1="48615" y1="18923" x2="43231" y2="18923"/>
                            <a14:foregroundMark x1="43231" y1="18923" x2="42769" y2="15000"/>
                            <a14:foregroundMark x1="42769" y1="15000" x2="54923" y2="10077"/>
                            <a14:foregroundMark x1="54923" y1="10077" x2="40923" y2="8231"/>
                            <a14:foregroundMark x1="40923" y1="8231" x2="39538" y2="18923"/>
                            <a14:foregroundMark x1="39538" y1="18923" x2="32769" y2="20538"/>
                            <a14:foregroundMark x1="32769" y1="20538" x2="35077" y2="38308"/>
                            <a14:foregroundMark x1="35077" y1="38308" x2="35538" y2="64385"/>
                            <a14:foregroundMark x1="35538" y1="64385" x2="27154" y2="56923"/>
                            <a14:foregroundMark x1="27385" y1="57385" x2="24154" y2="57846"/>
                            <a14:foregroundMark x1="24154" y1="57846" x2="35308" y2="54615"/>
                            <a14:foregroundMark x1="35308" y1="54615" x2="22923" y2="45077"/>
                            <a14:foregroundMark x1="22923" y1="45077" x2="21538" y2="37846"/>
                            <a14:foregroundMark x1="21769" y1="37846" x2="20846" y2="29462"/>
                            <a14:foregroundMark x1="20846" y1="29462" x2="28538" y2="25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1956" y="2549047"/>
                <a:ext cx="1295400" cy="129540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154" b="95385" l="10000" r="95231">
                            <a14:foregroundMark x1="29000" y1="25000" x2="20154" y2="23615"/>
                            <a14:foregroundMark x1="20154" y1="23846" x2="19692" y2="30385"/>
                            <a14:foregroundMark x1="19000" y1="30846" x2="16000" y2="31769"/>
                            <a14:foregroundMark x1="16000" y1="33154" x2="16692" y2="37846"/>
                            <a14:foregroundMark x1="16692" y1="37846" x2="18538" y2="38769"/>
                            <a14:foregroundMark x1="19231" y1="38769" x2="20154" y2="43615"/>
                            <a14:foregroundMark x1="20154" y1="43615" x2="15000" y2="42462"/>
                            <a14:foregroundMark x1="15000" y1="42462" x2="19231" y2="47154"/>
                            <a14:foregroundMark x1="19462" y1="47154" x2="13385" y2="61154"/>
                            <a14:foregroundMark x1="13385" y1="61385" x2="16231" y2="74615"/>
                            <a14:foregroundMark x1="16231" y1="74846" x2="19692" y2="76769"/>
                            <a14:foregroundMark x1="19923" y1="77000" x2="29462" y2="90000"/>
                            <a14:foregroundMark x1="29692" y1="90000" x2="61154" y2="88385"/>
                            <a14:foregroundMark x1="61154" y1="88385" x2="73538" y2="71615"/>
                            <a14:foregroundMark x1="73538" y1="71615" x2="92692" y2="60462"/>
                            <a14:foregroundMark x1="92692" y1="60000" x2="75615" y2="65538"/>
                            <a14:foregroundMark x1="75615" y1="65538" x2="68385" y2="66462"/>
                            <a14:foregroundMark x1="68385" y1="66462" x2="68846" y2="63231"/>
                            <a14:foregroundMark x1="68846" y1="63231" x2="78000" y2="58538"/>
                            <a14:foregroundMark x1="78000" y1="58538" x2="62615" y2="19615"/>
                            <a14:foregroundMark x1="62615" y1="19615" x2="72154" y2="19615"/>
                            <a14:foregroundMark x1="72154" y1="20769" x2="63538" y2="24538"/>
                            <a14:foregroundMark x1="63538" y1="24538" x2="61923" y2="20538"/>
                            <a14:foregroundMark x1="61923" y1="19846" x2="63308" y2="62308"/>
                            <a14:foregroundMark x1="62846" y1="63231" x2="67231" y2="63231"/>
                            <a14:foregroundMark x1="66769" y1="64846" x2="66077" y2="66692"/>
                            <a14:foregroundMark x1="64923" y1="67154" x2="57000" y2="69077"/>
                            <a14:foregroundMark x1="57692" y1="68154" x2="57692" y2="68154"/>
                            <a14:foregroundMark x1="57692" y1="68154" x2="48154" y2="75846"/>
                            <a14:foregroundMark x1="48154" y1="75846" x2="46538" y2="62308"/>
                            <a14:foregroundMark x1="46538" y1="62308" x2="57692" y2="62538"/>
                            <a14:foregroundMark x1="57692" y1="62308" x2="48615" y2="18923"/>
                            <a14:foregroundMark x1="48615" y1="18923" x2="43231" y2="18923"/>
                            <a14:foregroundMark x1="43231" y1="18923" x2="42769" y2="15000"/>
                            <a14:foregroundMark x1="42769" y1="15000" x2="54923" y2="10077"/>
                            <a14:foregroundMark x1="54923" y1="10077" x2="40923" y2="8231"/>
                            <a14:foregroundMark x1="40923" y1="8231" x2="39538" y2="18923"/>
                            <a14:foregroundMark x1="39538" y1="18923" x2="32769" y2="20538"/>
                            <a14:foregroundMark x1="32769" y1="20538" x2="35077" y2="38308"/>
                            <a14:foregroundMark x1="35077" y1="38308" x2="35538" y2="64385"/>
                            <a14:foregroundMark x1="35538" y1="64385" x2="27154" y2="56923"/>
                            <a14:foregroundMark x1="27385" y1="57385" x2="24154" y2="57846"/>
                            <a14:foregroundMark x1="24154" y1="57846" x2="35308" y2="54615"/>
                            <a14:foregroundMark x1="35308" y1="54615" x2="22923" y2="45077"/>
                            <a14:foregroundMark x1="22923" y1="45077" x2="21538" y2="37846"/>
                            <a14:foregroundMark x1="21769" y1="37846" x2="20846" y2="29462"/>
                            <a14:foregroundMark x1="20846" y1="29462" x2="28538" y2="25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1114" y="2626676"/>
                <a:ext cx="1295400" cy="1295400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3548569" y="4921915"/>
              <a:ext cx="5342918" cy="1676265"/>
              <a:chOff x="3548569" y="4921915"/>
              <a:chExt cx="5342918" cy="167626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548569" y="4921915"/>
                <a:ext cx="5342918" cy="1676265"/>
                <a:chOff x="3562112" y="2551927"/>
                <a:chExt cx="5342918" cy="1676265"/>
              </a:xfrm>
              <a:solidFill>
                <a:srgbClr val="92D050"/>
              </a:solidFill>
            </p:grpSpPr>
            <p:grpSp>
              <p:nvGrpSpPr>
                <p:cNvPr id="30" name="Group 29"/>
                <p:cNvGrpSpPr>
                  <a:grpSpLocks/>
                </p:cNvGrpSpPr>
                <p:nvPr/>
              </p:nvGrpSpPr>
              <p:grpSpPr bwMode="auto">
                <a:xfrm>
                  <a:off x="3562112" y="2551927"/>
                  <a:ext cx="5342918" cy="1676265"/>
                  <a:chOff x="3700462" y="2444173"/>
                  <a:chExt cx="5342877" cy="1676400"/>
                </a:xfrm>
                <a:grpFill/>
              </p:grpSpPr>
              <p:sp>
                <p:nvSpPr>
                  <p:cNvPr id="34" name="Freeform 33"/>
                  <p:cNvSpPr/>
                  <p:nvPr/>
                </p:nvSpPr>
                <p:spPr>
                  <a:xfrm>
                    <a:off x="3700462" y="2444173"/>
                    <a:ext cx="3114675" cy="1676400"/>
                  </a:xfrm>
                  <a:custGeom>
                    <a:avLst/>
                    <a:gdLst>
                      <a:gd name="connsiteX0" fmla="*/ 0 w 3114675"/>
                      <a:gd name="connsiteY0" fmla="*/ 0 h 1676400"/>
                      <a:gd name="connsiteX1" fmla="*/ 2800350 w 3114675"/>
                      <a:gd name="connsiteY1" fmla="*/ 0 h 1676400"/>
                      <a:gd name="connsiteX2" fmla="*/ 2800350 w 3114675"/>
                      <a:gd name="connsiteY2" fmla="*/ 534360 h 1676400"/>
                      <a:gd name="connsiteX3" fmla="*/ 2809875 w 3114675"/>
                      <a:gd name="connsiteY3" fmla="*/ 533400 h 1676400"/>
                      <a:gd name="connsiteX4" fmla="*/ 3114675 w 3114675"/>
                      <a:gd name="connsiteY4" fmla="*/ 838200 h 1676400"/>
                      <a:gd name="connsiteX5" fmla="*/ 2809875 w 3114675"/>
                      <a:gd name="connsiteY5" fmla="*/ 1143000 h 1676400"/>
                      <a:gd name="connsiteX6" fmla="*/ 2800350 w 3114675"/>
                      <a:gd name="connsiteY6" fmla="*/ 1142040 h 1676400"/>
                      <a:gd name="connsiteX7" fmla="*/ 2800350 w 3114675"/>
                      <a:gd name="connsiteY7" fmla="*/ 1676400 h 1676400"/>
                      <a:gd name="connsiteX8" fmla="*/ 0 w 3114675"/>
                      <a:gd name="connsiteY8" fmla="*/ 1676400 h 167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14675" h="1676400">
                        <a:moveTo>
                          <a:pt x="0" y="0"/>
                        </a:moveTo>
                        <a:lnTo>
                          <a:pt x="2800350" y="0"/>
                        </a:lnTo>
                        <a:lnTo>
                          <a:pt x="2800350" y="534360"/>
                        </a:lnTo>
                        <a:lnTo>
                          <a:pt x="2809875" y="533400"/>
                        </a:lnTo>
                        <a:cubicBezTo>
                          <a:pt x="2978211" y="533400"/>
                          <a:pt x="3114675" y="669864"/>
                          <a:pt x="3114675" y="838200"/>
                        </a:cubicBezTo>
                        <a:cubicBezTo>
                          <a:pt x="3114675" y="1006536"/>
                          <a:pt x="2978211" y="1143000"/>
                          <a:pt x="2809875" y="1143000"/>
                        </a:cubicBezTo>
                        <a:lnTo>
                          <a:pt x="2800350" y="1142040"/>
                        </a:lnTo>
                        <a:lnTo>
                          <a:pt x="2800350" y="1676400"/>
                        </a:lnTo>
                        <a:lnTo>
                          <a:pt x="0" y="167640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31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5" name="Freeform 34"/>
                  <p:cNvSpPr/>
                  <p:nvPr/>
                </p:nvSpPr>
                <p:spPr>
                  <a:xfrm>
                    <a:off x="6403038" y="2444173"/>
                    <a:ext cx="2640301" cy="1676400"/>
                  </a:xfrm>
                  <a:custGeom>
                    <a:avLst/>
                    <a:gdLst>
                      <a:gd name="connsiteX0" fmla="*/ 0 w 2590800"/>
                      <a:gd name="connsiteY0" fmla="*/ 0 h 1676400"/>
                      <a:gd name="connsiteX1" fmla="*/ 2590800 w 2590800"/>
                      <a:gd name="connsiteY1" fmla="*/ 0 h 1676400"/>
                      <a:gd name="connsiteX2" fmla="*/ 2590800 w 2590800"/>
                      <a:gd name="connsiteY2" fmla="*/ 1676400 h 1676400"/>
                      <a:gd name="connsiteX3" fmla="*/ 0 w 2590800"/>
                      <a:gd name="connsiteY3" fmla="*/ 1676400 h 1676400"/>
                      <a:gd name="connsiteX4" fmla="*/ 0 w 2590800"/>
                      <a:gd name="connsiteY4" fmla="*/ 1135856 h 1676400"/>
                      <a:gd name="connsiteX5" fmla="*/ 290513 w 2590800"/>
                      <a:gd name="connsiteY5" fmla="*/ 838200 h 1676400"/>
                      <a:gd name="connsiteX6" fmla="*/ 0 w 2590800"/>
                      <a:gd name="connsiteY6" fmla="*/ 540544 h 167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0800" h="1676400">
                        <a:moveTo>
                          <a:pt x="0" y="0"/>
                        </a:moveTo>
                        <a:lnTo>
                          <a:pt x="2590800" y="0"/>
                        </a:lnTo>
                        <a:lnTo>
                          <a:pt x="2590800" y="1676400"/>
                        </a:lnTo>
                        <a:lnTo>
                          <a:pt x="0" y="1676400"/>
                        </a:lnTo>
                        <a:lnTo>
                          <a:pt x="0" y="1135856"/>
                        </a:lnTo>
                        <a:cubicBezTo>
                          <a:pt x="160446" y="1135856"/>
                          <a:pt x="290513" y="1002591"/>
                          <a:pt x="290513" y="838200"/>
                        </a:cubicBezTo>
                        <a:cubicBezTo>
                          <a:pt x="290513" y="673809"/>
                          <a:pt x="160446" y="540544"/>
                          <a:pt x="0" y="540544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31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31" name="Rectangle 30"/>
                <p:cNvSpPr/>
                <p:nvPr/>
              </p:nvSpPr>
              <p:spPr>
                <a:xfrm>
                  <a:off x="6152247" y="3145227"/>
                  <a:ext cx="425034" cy="461665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/>
                    <a:t>C</a:t>
                  </a: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884830" y="3746537"/>
                  <a:ext cx="327334" cy="4001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smtClean="0"/>
                    <a:t>1</a:t>
                  </a:r>
                  <a:endParaRPr lang="en-US" sz="2000" b="1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534578" y="3787127"/>
                  <a:ext cx="327334" cy="40011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/>
                    <a:t>5</a:t>
                  </a:r>
                </a:p>
              </p:txBody>
            </p:sp>
          </p:grpSp>
          <p:pic>
            <p:nvPicPr>
              <p:cNvPr id="53" name="Picture 4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583" y="4944693"/>
                <a:ext cx="1354566" cy="845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8569" y="5728488"/>
                <a:ext cx="1354566" cy="845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1963" y="5306912"/>
                <a:ext cx="1354566" cy="845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4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0463" y="5269511"/>
                <a:ext cx="1354566" cy="845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1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3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63416" y="351007"/>
            <a:ext cx="487363" cy="487363"/>
          </a:xfrm>
          <a:prstGeom prst="rect">
            <a:avLst/>
          </a:prstGeom>
        </p:spPr>
      </p:pic>
      <p:pic>
        <p:nvPicPr>
          <p:cNvPr id="48" name="Countdown 5 Seconds HD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 bwMode="auto">
          <a:xfrm>
            <a:off x="393846" y="5192679"/>
            <a:ext cx="1502445" cy="11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8" y="101769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50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05"/>
    </mc:Choice>
    <mc:Fallback>
      <p:transition spd="slow" advTm="3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" objId="71"/>
        <p14:playEvt time="7796" objId="48"/>
        <p14:stopEvt time="13858" objId="48"/>
        <p14:stopEvt time="33805" objId="7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7975" cy="6905625"/>
          </a:xfrm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312988" y="2236788"/>
            <a:ext cx="4572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b="1" i="1">
                <a:latin typeface="Times New Roman" pitchFamily="18" charset="0"/>
                <a:cs typeface="Times New Roman" pitchFamily="18" charset="0"/>
              </a:rPr>
              <a:t>Bài học đến đây là kết thúc cô chúc các con một buổi học thật ý nghĩa và vui vẻ. </a:t>
            </a:r>
            <a:endParaRPr lang="en-US" altLang="en-US" sz="3200"/>
          </a:p>
        </p:txBody>
      </p:sp>
      <p:pic>
        <p:nvPicPr>
          <p:cNvPr id="8" name="Hope-You-The-Daydrea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921.01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227112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0637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19"/>
          <p:cNvSpPr>
            <a:spLocks noChangeArrowheads="1" noChangeShapeType="1" noTextEdit="1"/>
          </p:cNvSpPr>
          <p:nvPr/>
        </p:nvSpPr>
        <p:spPr bwMode="auto">
          <a:xfrm>
            <a:off x="628650" y="2286000"/>
            <a:ext cx="76771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20708910">
            <a:off x="1676400" y="3124200"/>
            <a:ext cx="5791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đếm đến 5 ,</a:t>
            </a:r>
          </a:p>
          <a:p>
            <a:pPr eaLnBrk="1" hangingPunct="1">
              <a:defRPr/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số 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0"/>
            <a:ext cx="6118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dưới đây có số lượng là bao nhiêu:</a:t>
            </a:r>
          </a:p>
          <a:p>
            <a:pPr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rapezoid 5"/>
          <p:cNvSpPr/>
          <p:nvPr/>
        </p:nvSpPr>
        <p:spPr>
          <a:xfrm>
            <a:off x="87313" y="1260475"/>
            <a:ext cx="4697412" cy="3505200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7" algn="ctr">
              <a:defRPr/>
            </a:pPr>
            <a:endParaRPr lang="en-US" sz="4800">
              <a:solidFill>
                <a:srgbClr val="C0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25" y="1339850"/>
            <a:ext cx="1371600" cy="993775"/>
          </a:xfrm>
          <a:noFill/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1354138"/>
            <a:ext cx="1376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47925"/>
            <a:ext cx="1485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360613"/>
            <a:ext cx="14033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638550"/>
            <a:ext cx="140176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03638"/>
            <a:ext cx="638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005388" y="1020763"/>
            <a:ext cx="3944937" cy="4237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824288"/>
            <a:ext cx="639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952500"/>
            <a:ext cx="18176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200275"/>
            <a:ext cx="186055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9800"/>
            <a:ext cx="1843087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413125"/>
            <a:ext cx="1876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912813"/>
            <a:ext cx="1817688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751013" y="833438"/>
            <a:ext cx="3276600" cy="426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698875"/>
            <a:ext cx="63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5145088" y="457200"/>
            <a:ext cx="3922712" cy="5638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21796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668338"/>
            <a:ext cx="2179638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938338"/>
            <a:ext cx="21780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957388"/>
            <a:ext cx="217805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198813"/>
            <a:ext cx="21780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8" r="98906">
                        <a14:foregroundMark x1="48906" y1="15781" x2="48906" y2="28281"/>
                        <a14:foregroundMark x1="48906" y1="28281" x2="40469" y2="29688"/>
                        <a14:foregroundMark x1="40469" y1="29688" x2="19688" y2="48125"/>
                        <a14:foregroundMark x1="21094" y1="48438" x2="3438" y2="47969"/>
                        <a14:foregroundMark x1="3438" y1="47969" x2="3594" y2="51250"/>
                        <a14:foregroundMark x1="4063" y1="51719" x2="23906" y2="78750"/>
                        <a14:foregroundMark x1="23906" y1="78750" x2="85938" y2="81719"/>
                        <a14:foregroundMark x1="85938" y1="81094" x2="96406" y2="48281"/>
                        <a14:foregroundMark x1="96406" y1="48281" x2="84063" y2="47344"/>
                        <a14:foregroundMark x1="84063" y1="47344" x2="75781" y2="28906"/>
                        <a14:foregroundMark x1="75781" y1="28906" x2="70000" y2="28906"/>
                        <a14:foregroundMark x1="70000" y1="28906" x2="67656" y2="16250"/>
                        <a14:foregroundMark x1="67500" y1="16250" x2="64844" y2="15156"/>
                        <a14:foregroundMark x1="64844" y1="16250" x2="64688" y2="28438"/>
                        <a14:foregroundMark x1="64688" y1="28438" x2="54531" y2="28438"/>
                        <a14:foregroundMark x1="54531" y1="28438" x2="51406" y2="1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47255"/>
            <a:ext cx="1600633" cy="16006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8" r="98906">
                        <a14:foregroundMark x1="48906" y1="15781" x2="48906" y2="28281"/>
                        <a14:foregroundMark x1="48906" y1="28281" x2="40469" y2="29688"/>
                        <a14:foregroundMark x1="40469" y1="29688" x2="19688" y2="48125"/>
                        <a14:foregroundMark x1="21094" y1="48438" x2="3438" y2="47969"/>
                        <a14:foregroundMark x1="3438" y1="47969" x2="3594" y2="51250"/>
                        <a14:foregroundMark x1="4063" y1="51719" x2="23906" y2="78750"/>
                        <a14:foregroundMark x1="23906" y1="78750" x2="85938" y2="81719"/>
                        <a14:foregroundMark x1="85938" y1="81094" x2="96406" y2="48281"/>
                        <a14:foregroundMark x1="96406" y1="48281" x2="84063" y2="47344"/>
                        <a14:foregroundMark x1="84063" y1="47344" x2="75781" y2="28906"/>
                        <a14:foregroundMark x1="75781" y1="28906" x2="70000" y2="28906"/>
                        <a14:foregroundMark x1="70000" y1="28906" x2="67656" y2="16250"/>
                        <a14:foregroundMark x1="67500" y1="16250" x2="64844" y2="15156"/>
                        <a14:foregroundMark x1="64844" y1="16250" x2="64688" y2="28438"/>
                        <a14:foregroundMark x1="64688" y1="28438" x2="54531" y2="28438"/>
                        <a14:foregroundMark x1="54531" y1="28438" x2="51406" y2="1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13" y="1807152"/>
            <a:ext cx="1600633" cy="16006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8" r="98906">
                        <a14:foregroundMark x1="48906" y1="15781" x2="48906" y2="28281"/>
                        <a14:foregroundMark x1="48906" y1="28281" x2="40469" y2="29688"/>
                        <a14:foregroundMark x1="40469" y1="29688" x2="19688" y2="48125"/>
                        <a14:foregroundMark x1="21094" y1="48438" x2="3438" y2="47969"/>
                        <a14:foregroundMark x1="3438" y1="47969" x2="3594" y2="51250"/>
                        <a14:foregroundMark x1="4063" y1="51719" x2="23906" y2="78750"/>
                        <a14:foregroundMark x1="23906" y1="78750" x2="85938" y2="81719"/>
                        <a14:foregroundMark x1="85938" y1="81094" x2="96406" y2="48281"/>
                        <a14:foregroundMark x1="96406" y1="48281" x2="84063" y2="47344"/>
                        <a14:foregroundMark x1="84063" y1="47344" x2="75781" y2="28906"/>
                        <a14:foregroundMark x1="75781" y1="28906" x2="70000" y2="28906"/>
                        <a14:foregroundMark x1="70000" y1="28906" x2="67656" y2="16250"/>
                        <a14:foregroundMark x1="67500" y1="16250" x2="64844" y2="15156"/>
                        <a14:foregroundMark x1="64844" y1="16250" x2="64688" y2="28438"/>
                        <a14:foregroundMark x1="64688" y1="28438" x2="54531" y2="28438"/>
                        <a14:foregroundMark x1="54531" y1="28438" x2="51406" y2="1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63" y="1804771"/>
            <a:ext cx="1600633" cy="16006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8" r="98906">
                        <a14:foregroundMark x1="48906" y1="15781" x2="48906" y2="28281"/>
                        <a14:foregroundMark x1="48906" y1="28281" x2="40469" y2="29688"/>
                        <a14:foregroundMark x1="40469" y1="29688" x2="19688" y2="48125"/>
                        <a14:foregroundMark x1="21094" y1="48438" x2="3438" y2="47969"/>
                        <a14:foregroundMark x1="3438" y1="47969" x2="3594" y2="51250"/>
                        <a14:foregroundMark x1="4063" y1="51719" x2="23906" y2="78750"/>
                        <a14:foregroundMark x1="23906" y1="78750" x2="85938" y2="81719"/>
                        <a14:foregroundMark x1="85938" y1="81094" x2="96406" y2="48281"/>
                        <a14:foregroundMark x1="96406" y1="48281" x2="84063" y2="47344"/>
                        <a14:foregroundMark x1="84063" y1="47344" x2="75781" y2="28906"/>
                        <a14:foregroundMark x1="75781" y1="28906" x2="70000" y2="28906"/>
                        <a14:foregroundMark x1="70000" y1="28906" x2="67656" y2="16250"/>
                        <a14:foregroundMark x1="67500" y1="16250" x2="64844" y2="15156"/>
                        <a14:foregroundMark x1="64844" y1="16250" x2="64688" y2="28438"/>
                        <a14:foregroundMark x1="64688" y1="28438" x2="54531" y2="28438"/>
                        <a14:foregroundMark x1="54531" y1="28438" x2="51406" y2="1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47" y="3313689"/>
            <a:ext cx="1600633" cy="16006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8" r="98906">
                        <a14:foregroundMark x1="48906" y1="15781" x2="48906" y2="28281"/>
                        <a14:foregroundMark x1="48906" y1="28281" x2="40469" y2="29688"/>
                        <a14:foregroundMark x1="40469" y1="29688" x2="19688" y2="48125"/>
                        <a14:foregroundMark x1="21094" y1="48438" x2="3438" y2="47969"/>
                        <a14:foregroundMark x1="3438" y1="47969" x2="3594" y2="51250"/>
                        <a14:foregroundMark x1="4063" y1="51719" x2="23906" y2="78750"/>
                        <a14:foregroundMark x1="23906" y1="78750" x2="85938" y2="81719"/>
                        <a14:foregroundMark x1="85938" y1="81094" x2="96406" y2="48281"/>
                        <a14:foregroundMark x1="96406" y1="48281" x2="84063" y2="47344"/>
                        <a14:foregroundMark x1="84063" y1="47344" x2="75781" y2="28906"/>
                        <a14:foregroundMark x1="75781" y1="28906" x2="70000" y2="28906"/>
                        <a14:foregroundMark x1="70000" y1="28906" x2="67656" y2="16250"/>
                        <a14:foregroundMark x1="67500" y1="16250" x2="64844" y2="15156"/>
                        <a14:foregroundMark x1="64844" y1="16250" x2="64688" y2="28438"/>
                        <a14:foregroundMark x1="64688" y1="28438" x2="54531" y2="28438"/>
                        <a14:foregroundMark x1="54531" y1="28438" x2="51406" y2="1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3270827"/>
            <a:ext cx="1600633" cy="16006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70" y="4880191"/>
            <a:ext cx="63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4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WordArt 68"/>
          <p:cNvSpPr>
            <a:spLocks noChangeArrowheads="1" noChangeShapeType="1" noTextEdit="1"/>
          </p:cNvSpPr>
          <p:nvPr/>
        </p:nvSpPr>
        <p:spPr bwMode="auto">
          <a:xfrm>
            <a:off x="6165850" y="4800600"/>
            <a:ext cx="838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Vog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81200" y="1752600"/>
            <a:ext cx="34290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Tách nhóm có 5 đối tượng ra thành 2 phần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4925"/>
            <a:ext cx="9144000" cy="6892925"/>
          </a:xfrm>
        </p:spPr>
      </p:pic>
      <p:sp>
        <p:nvSpPr>
          <p:cNvPr id="5" name="Rectangle 4"/>
          <p:cNvSpPr/>
          <p:nvPr/>
        </p:nvSpPr>
        <p:spPr>
          <a:xfrm>
            <a:off x="266700" y="715241"/>
            <a:ext cx="8610600" cy="213360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contourW="76200">
            <a:bevelT w="139700" prst="cross"/>
            <a:contourClr>
              <a:schemeClr val="accent4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69850" h="38100" prst="cross"/>
            </a:sp3d>
          </a:bodyPr>
          <a:lstStyle/>
          <a:p>
            <a:pPr eaLnBrk="1" hangingPunct="1">
              <a:defRPr/>
            </a:pPr>
            <a:r>
              <a:rPr lang="en-US" altLang="en-US" sz="9600" b="1">
                <a:solidFill>
                  <a:srgbClr val="0000FF"/>
                </a:solidFill>
              </a:rPr>
              <a:t>                   </a:t>
            </a:r>
            <a:endParaRPr lang="en-US" altLang="en-US" sz="8800" b="1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" y="3416877"/>
            <a:ext cx="8610600" cy="21578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contourW="69850">
            <a:bevelT w="139700" prst="cross"/>
            <a:contourClr>
              <a:schemeClr val="accent4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69850" h="38100" prst="cross"/>
            </a:sp3d>
          </a:bodyPr>
          <a:lstStyle/>
          <a:p>
            <a:pPr algn="ctr">
              <a:defRPr/>
            </a:pPr>
            <a:r>
              <a: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968875" y="715241"/>
            <a:ext cx="0" cy="2133600"/>
          </a:xfrm>
          <a:prstGeom prst="line">
            <a:avLst/>
          </a:prstGeom>
          <a:ln w="41275" cmpd="sng">
            <a:solidFill>
              <a:schemeClr val="accent6"/>
            </a:solidFill>
            <a:tailEnd w="lg" len="med"/>
          </a:ln>
          <a:scene3d>
            <a:camera prst="orthographicFront"/>
            <a:lightRig rig="threePt" dir="t"/>
          </a:scene3d>
          <a:sp3d extrusionH="76200" contourW="25400">
            <a:extrusionClr>
              <a:schemeClr val="accent4">
                <a:lumMod val="50000"/>
              </a:schemeClr>
            </a:extrusionClr>
            <a:contourClr>
              <a:schemeClr val="accent4">
                <a:lumMod val="50000"/>
              </a:schemeClr>
            </a:contourClr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05388" y="3429000"/>
            <a:ext cx="0" cy="2133600"/>
          </a:xfrm>
          <a:prstGeom prst="line">
            <a:avLst/>
          </a:prstGeom>
          <a:ln w="41275" cmpd="sng">
            <a:solidFill>
              <a:schemeClr val="accent2">
                <a:lumMod val="75000"/>
              </a:schemeClr>
            </a:solidFill>
            <a:tailEnd w="lg" len="med"/>
          </a:ln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50000"/>
              </a:schemeClr>
            </a:contourClr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22925" y="1393825"/>
            <a:ext cx="612775" cy="1014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967163" y="1808163"/>
            <a:ext cx="4552950" cy="1020762"/>
            <a:chOff x="3966562" y="1808109"/>
            <a:chExt cx="4553831" cy="1020886"/>
          </a:xfrm>
        </p:grpSpPr>
        <p:sp>
          <p:nvSpPr>
            <p:cNvPr id="25" name="TextBox 24"/>
            <p:cNvSpPr txBox="1"/>
            <p:nvPr/>
          </p:nvSpPr>
          <p:spPr>
            <a:xfrm>
              <a:off x="3966562" y="1808109"/>
              <a:ext cx="612894" cy="10161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07499" y="1812872"/>
              <a:ext cx="612894" cy="10161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691188" y="4043363"/>
            <a:ext cx="6127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4287838" y="4540250"/>
            <a:ext cx="4395787" cy="1035050"/>
            <a:chOff x="4287306" y="4539506"/>
            <a:chExt cx="4395855" cy="1035217"/>
          </a:xfrm>
        </p:grpSpPr>
        <p:sp>
          <p:nvSpPr>
            <p:cNvPr id="28" name="TextBox 27"/>
            <p:cNvSpPr txBox="1"/>
            <p:nvPr/>
          </p:nvSpPr>
          <p:spPr>
            <a:xfrm>
              <a:off x="4287306" y="4539506"/>
              <a:ext cx="612784" cy="1016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70377" y="4558559"/>
              <a:ext cx="612784" cy="1016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623888"/>
            <a:ext cx="18145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588963"/>
            <a:ext cx="1809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68463"/>
            <a:ext cx="18113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569913"/>
            <a:ext cx="18097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655763"/>
            <a:ext cx="1812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327400"/>
            <a:ext cx="18145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3306763"/>
            <a:ext cx="181451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429125"/>
            <a:ext cx="18145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4406900"/>
            <a:ext cx="1812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295650"/>
            <a:ext cx="1812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6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185 L 0.30868 0.0728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3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55816 -0.1055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55868 -0.1064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4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  <p:bldP spid="24" grpId="1"/>
      <p:bldP spid="2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sp>
        <p:nvSpPr>
          <p:cNvPr id="5" name="TextBox 4"/>
          <p:cNvSpPr txBox="1"/>
          <p:nvPr/>
        </p:nvSpPr>
        <p:spPr>
          <a:xfrm>
            <a:off x="3276600" y="31750"/>
            <a:ext cx="32051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tách tự do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400" y="1887538"/>
            <a:ext cx="8534400" cy="15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Bevel 1"/>
          <p:cNvSpPr/>
          <p:nvPr/>
        </p:nvSpPr>
        <p:spPr>
          <a:xfrm rot="16200000">
            <a:off x="3621881" y="-1102518"/>
            <a:ext cx="2103437" cy="8788400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     </a:t>
            </a:r>
          </a:p>
        </p:txBody>
      </p:sp>
      <p:sp>
        <p:nvSpPr>
          <p:cNvPr id="12" name="Bevel 11"/>
          <p:cNvSpPr/>
          <p:nvPr/>
        </p:nvSpPr>
        <p:spPr>
          <a:xfrm rot="16200000">
            <a:off x="3578225" y="1309688"/>
            <a:ext cx="2152650" cy="879475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472113" y="2293938"/>
            <a:ext cx="0" cy="20574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72113" y="4724400"/>
            <a:ext cx="0" cy="205898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813300" y="2849563"/>
            <a:ext cx="3933825" cy="981075"/>
            <a:chOff x="4813273" y="2849939"/>
            <a:chExt cx="3933084" cy="980582"/>
          </a:xfrm>
        </p:grpSpPr>
        <p:sp>
          <p:nvSpPr>
            <p:cNvPr id="8222" name="TextBox 13"/>
            <p:cNvSpPr txBox="1">
              <a:spLocks noChangeArrowheads="1"/>
            </p:cNvSpPr>
            <p:nvPr/>
          </p:nvSpPr>
          <p:spPr bwMode="auto">
            <a:xfrm>
              <a:off x="4813273" y="2907191"/>
              <a:ext cx="44772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5400" b="1"/>
                <a:t>4</a:t>
              </a:r>
            </a:p>
          </p:txBody>
        </p:sp>
        <p:sp>
          <p:nvSpPr>
            <p:cNvPr id="8223" name="TextBox 14"/>
            <p:cNvSpPr txBox="1">
              <a:spLocks noChangeArrowheads="1"/>
            </p:cNvSpPr>
            <p:nvPr/>
          </p:nvSpPr>
          <p:spPr bwMode="auto">
            <a:xfrm>
              <a:off x="8176970" y="2849939"/>
              <a:ext cx="5693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5400" b="1"/>
                <a:t>1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813300" y="5368925"/>
            <a:ext cx="3648075" cy="960438"/>
            <a:chOff x="4813273" y="5369534"/>
            <a:chExt cx="3648391" cy="960275"/>
          </a:xfrm>
        </p:grpSpPr>
        <p:sp>
          <p:nvSpPr>
            <p:cNvPr id="8220" name="TextBox 15"/>
            <p:cNvSpPr txBox="1">
              <a:spLocks noChangeArrowheads="1"/>
            </p:cNvSpPr>
            <p:nvPr/>
          </p:nvSpPr>
          <p:spPr bwMode="auto">
            <a:xfrm>
              <a:off x="4813273" y="5406479"/>
              <a:ext cx="6814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5400" b="1"/>
                <a:t>3</a:t>
              </a:r>
            </a:p>
          </p:txBody>
        </p:sp>
        <p:sp>
          <p:nvSpPr>
            <p:cNvPr id="8221" name="TextBox 16"/>
            <p:cNvSpPr txBox="1">
              <a:spLocks noChangeArrowheads="1"/>
            </p:cNvSpPr>
            <p:nvPr/>
          </p:nvSpPr>
          <p:spPr bwMode="auto">
            <a:xfrm>
              <a:off x="8207191" y="5369534"/>
              <a:ext cx="25447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5400" b="1"/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9400" y="879475"/>
            <a:ext cx="8772525" cy="1122363"/>
            <a:chOff x="279400" y="879475"/>
            <a:chExt cx="8772525" cy="1122363"/>
          </a:xfrm>
        </p:grpSpPr>
        <p:pic>
          <p:nvPicPr>
            <p:cNvPr id="8204" name="Picture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0" y="904875"/>
              <a:ext cx="1736725" cy="108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5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879475"/>
              <a:ext cx="1736725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088" y="885825"/>
              <a:ext cx="1736725" cy="108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475" y="904875"/>
              <a:ext cx="1736725" cy="108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915988"/>
              <a:ext cx="1736725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81263"/>
            <a:ext cx="152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492375"/>
            <a:ext cx="1479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217863"/>
            <a:ext cx="14557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200400"/>
            <a:ext cx="14573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97175"/>
            <a:ext cx="14700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92688"/>
            <a:ext cx="15240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4992688"/>
            <a:ext cx="15240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5543550"/>
            <a:ext cx="152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5645150"/>
            <a:ext cx="145573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57763"/>
            <a:ext cx="14557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engVoTay-V.A-32343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402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7" y="6354618"/>
            <a:ext cx="487363" cy="48736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894" objId="8"/>
        <p14:stopEvt time="40615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219" y="685800"/>
            <a:ext cx="3776056" cy="533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 </a:t>
            </a:r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</a:rPr>
              <a:t>5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695325"/>
            <a:ext cx="4648200" cy="2492375"/>
          </a:xfrm>
          <a:prstGeom prst="rect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marL="0" lvl="1" algn="ctr" eaLnBrk="1" hangingPunct="1">
              <a:defRPr/>
            </a:pPr>
            <a:r>
              <a:rPr lang="en-US" sz="4000" b="1" dirty="0"/>
              <a:t>                              </a:t>
            </a:r>
            <a:r>
              <a:rPr lang="en-US" sz="6600" b="1" dirty="0">
                <a:solidFill>
                  <a:schemeClr val="tx1"/>
                </a:solidFill>
              </a:rPr>
              <a:t>1</a:t>
            </a:r>
            <a:endParaRPr lang="en-US" sz="6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52765" y="3227888"/>
            <a:ext cx="4648200" cy="279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chemeClr val="tx1"/>
                </a:solidFill>
              </a:rPr>
              <a:t>                                                         </a:t>
            </a:r>
            <a:endParaRPr lang="en-US" sz="6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7465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20688" y="771525"/>
            <a:ext cx="3617912" cy="3276600"/>
            <a:chOff x="320675" y="609600"/>
            <a:chExt cx="3617913" cy="3086100"/>
          </a:xfrm>
        </p:grpSpPr>
        <p:pic>
          <p:nvPicPr>
            <p:cNvPr id="9229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5" y="6096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75" y="1895475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988" y="19431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88" y="6858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7296150" y="2209800"/>
            <a:ext cx="646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/>
            <a:endParaRPr lang="en-US" altLang="en-US" sz="60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74013" y="4386263"/>
            <a:ext cx="6556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600" b="1" dirty="0"/>
              <a:t>4</a:t>
            </a:r>
          </a:p>
        </p:txBody>
      </p:sp>
      <p:sp>
        <p:nvSpPr>
          <p:cNvPr id="9226" name="TextBox 13"/>
          <p:cNvSpPr txBox="1">
            <a:spLocks noChangeArrowheads="1"/>
          </p:cNvSpPr>
          <p:nvPr/>
        </p:nvSpPr>
        <p:spPr bwMode="auto">
          <a:xfrm>
            <a:off x="3087688" y="85725"/>
            <a:ext cx="296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Tách theo yêu cầu</a:t>
            </a:r>
          </a:p>
        </p:txBody>
      </p:sp>
      <p:pic>
        <p:nvPicPr>
          <p:cNvPr id="18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5872163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4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55 -0.374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41181 0.31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0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197" y="457200"/>
            <a:ext cx="3733800" cy="5854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       </a:t>
            </a:r>
          </a:p>
          <a:p>
            <a:pPr algn="ctr" eaLnBrk="1" hangingPunct="1">
              <a:defRPr/>
            </a:pPr>
            <a:endParaRPr lang="en-US" sz="11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</a:t>
            </a:r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</a:rPr>
              <a:t>5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1475" y="492125"/>
            <a:ext cx="4648200" cy="2501900"/>
          </a:xfrm>
          <a:prstGeom prst="rect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algn="ctr" eaLnBrk="1" hangingPunct="1">
              <a:defRPr/>
            </a:pPr>
            <a:endParaRPr lang="en-US" dirty="0"/>
          </a:p>
          <a:p>
            <a:pPr marL="0" lvl="1" algn="ctr" eaLnBrk="1" hangingPunct="1">
              <a:defRPr/>
            </a:pPr>
            <a:r>
              <a:rPr lang="en-US" sz="4000" b="1" dirty="0"/>
              <a:t>                              </a:t>
            </a:r>
            <a:r>
              <a:rPr lang="en-US" sz="6600" b="1" dirty="0">
                <a:solidFill>
                  <a:schemeClr val="tx1"/>
                </a:solidFill>
              </a:rPr>
              <a:t>2</a:t>
            </a:r>
            <a:endParaRPr lang="en-US" sz="60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1000" y="2994025"/>
            <a:ext cx="4638675" cy="3317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chemeClr val="tx1"/>
                </a:solidFill>
              </a:rPr>
              <a:t>                                                         </a:t>
            </a:r>
            <a:endParaRPr lang="en-US" sz="6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93424" y="5041898"/>
            <a:ext cx="6556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600" b="1" dirty="0"/>
              <a:t>3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" y="215900"/>
            <a:ext cx="3613150" cy="2935288"/>
            <a:chOff x="457200" y="215682"/>
            <a:chExt cx="3613890" cy="2936190"/>
          </a:xfrm>
        </p:grpSpPr>
        <p:pic>
          <p:nvPicPr>
            <p:cNvPr id="10255" name="Content Placeholder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877" y="1130659"/>
              <a:ext cx="2021213" cy="20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Content Placeholder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15682"/>
              <a:ext cx="2021213" cy="20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47675" y="1795463"/>
            <a:ext cx="3613150" cy="3868737"/>
            <a:chOff x="447277" y="1795695"/>
            <a:chExt cx="3613962" cy="3867873"/>
          </a:xfrm>
        </p:grpSpPr>
        <p:pic>
          <p:nvPicPr>
            <p:cNvPr id="10252" name="Content Placeholder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77" y="1795695"/>
              <a:ext cx="2021213" cy="20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Content Placeholder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026" y="2762699"/>
              <a:ext cx="2021213" cy="20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Content Placeholder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57" y="3642355"/>
              <a:ext cx="2021213" cy="20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8" descr="Cộng đồng mạng chia sẻ hình hoa hướng dương dễ vẽ và ý nghĩa nhất ..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5872163"/>
            <a:ext cx="99060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4191 0.0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0.44514 0.14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61&quot;/&gt;&lt;/object&gt;&lt;object type=&quot;3&quot; unique_id=&quot;10007&quot;&gt;&lt;property id=&quot;20148&quot; value=&quot;5&quot;/&gt;&lt;property id=&quot;20300&quot; value=&quot;Slide 4&quot;/&gt;&lt;property id=&quot;20307&quot; value=&quot;263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65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7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74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2&quot;/&gt;&lt;/object&gt;&lt;object type=&quot;3&quot; unique_id=&quot;10019&quot;&gt;&lt;property id=&quot;20148&quot; value=&quot;5&quot;/&gt;&lt;property id=&quot;20300&quot; value=&quot;Slide 16&quot;/&gt;&lt;property id=&quot;20307&quot; value=&quot;275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object type=&quot;3&quot; unique_id=&quot;10021&quot;&gt;&lt;property id=&quot;20148&quot; value=&quot;5&quot;/&gt;&lt;property id=&quot;20300&quot; value=&quot;Slide 18&quot;/&gt;&lt;property id=&quot;20307&quot; value=&quot;279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5.7|1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232287891,C:\Documents and Settings\Le Truc\Desktop\tach gop so 8\Media.ppcx"/>
  <p:tag name="TIMING" val="|24.8|1|6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|2.8|5.5|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5|3.5|4.5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6|3.4|4.4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9|0.9|0.8|0.9|3.9|9.7|0.8|0.9|0.9|1.1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|1|0.9|0.9|3.7|9.5|1.1|0.8|0.9|0.9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|0.8|0.8|1|1.1|10.9|0.8|1.5|3.8|0.4|0.5|0.4|0.5|3.4|0.9|0.9|0.9|0.9|0.8|9.6|1.1|1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.4|1.3|0.8|2.9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0.9|1.1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203</Words>
  <Application>Microsoft Office PowerPoint</Application>
  <PresentationFormat>On-screen Show (4:3)</PresentationFormat>
  <Paragraphs>123</Paragraphs>
  <Slides>15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184</cp:revision>
  <dcterms:created xsi:type="dcterms:W3CDTF">2012-10-22T06:41:44Z</dcterms:created>
  <dcterms:modified xsi:type="dcterms:W3CDTF">2020-05-01T13:33:46Z</dcterms:modified>
</cp:coreProperties>
</file>