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media/image29.jpg" ContentType="image/png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89" r:id="rId2"/>
  </p:sldMasterIdLst>
  <p:notesMasterIdLst>
    <p:notesMasterId r:id="rId17"/>
  </p:notesMasterIdLst>
  <p:sldIdLst>
    <p:sldId id="290" r:id="rId3"/>
    <p:sldId id="275" r:id="rId4"/>
    <p:sldId id="277" r:id="rId5"/>
    <p:sldId id="265" r:id="rId6"/>
    <p:sldId id="294" r:id="rId7"/>
    <p:sldId id="296" r:id="rId8"/>
    <p:sldId id="305" r:id="rId9"/>
    <p:sldId id="303" r:id="rId10"/>
    <p:sldId id="298" r:id="rId11"/>
    <p:sldId id="299" r:id="rId12"/>
    <p:sldId id="300" r:id="rId13"/>
    <p:sldId id="306" r:id="rId14"/>
    <p:sldId id="302" r:id="rId15"/>
    <p:sldId id="288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FFFCC"/>
    <a:srgbClr val="FF3300"/>
    <a:srgbClr val="FF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4" autoAdjust="0"/>
    <p:restoredTop sz="94660"/>
  </p:normalViewPr>
  <p:slideViewPr>
    <p:cSldViewPr>
      <p:cViewPr varScale="1">
        <p:scale>
          <a:sx n="70" d="100"/>
          <a:sy n="70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C83B32-27BE-4DA1-BD5D-8BC24F4929B4}" type="datetimeFigureOut">
              <a:rPr lang="en-US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B05F6FB-6613-4966-A30A-235DE26235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43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710E98-0E64-409B-A778-3406D5C3FD3D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4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90CCCE9-EE56-4371-B006-9618012F7BC6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4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938E4-7897-43D9-8B05-84638AA6DE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0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89434-0473-412D-A22C-AD6B8CE50D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A550F-91EA-4CA5-B10F-46144A7AB3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71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613F114-CA5B-425F-B55E-062EF4009F44}" type="datetimeFigureOut">
              <a:rPr lang="en-US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41647C1-F1AB-4762-A9A6-49E2189D3A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57750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2F6A60-91C6-4BDF-8E75-8D2EDC8A74CE}" type="datetimeFigureOut">
              <a:rPr lang="en-US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8E7E5E87-08EE-4402-975B-D1C95694E9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5603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F82D872-8CCB-40C6-9912-37748AA33A9C}" type="datetimeFigureOut">
              <a:rPr lang="en-US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29FF80D-C806-4AC6-9E6E-806F01586A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0682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A78FB22-2B28-40E7-A1E4-BBC58CEE74FD}" type="datetimeFigureOut">
              <a:rPr lang="en-US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2BBE6F5-57A3-49AF-8F7E-F62CEFCC6C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39132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D10DE37-648D-47D4-A35B-68AF3218A7CB}" type="datetimeFigureOut">
              <a:rPr lang="en-US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916BE3D-A18B-460D-83D9-E885EF6079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68327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7CFF210-C809-4D4E-A846-D50D48D8B29B}" type="datetimeFigureOut">
              <a:rPr lang="en-US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E029821-7B89-4CB7-9C11-394F2C1638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21433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F5289E5-7920-4F48-A89C-552355BC0F0E}" type="datetimeFigureOut">
              <a:rPr lang="en-US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C27C9A7-23A0-4532-8358-C92DC2AA67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49063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7FE97B-9A29-4C8C-A163-C5B99083822D}" type="datetimeFigureOut">
              <a:rPr lang="en-US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3A852938-F5D4-4C10-BF4F-4E51435555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9537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E057C-201C-43D1-A30B-A4736709CC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25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E2248D-C8FC-42DC-97B4-7F4F8C924E11}" type="datetimeFigureOut">
              <a:rPr lang="en-US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DB5E6BC-14B0-4DD7-8E27-77C1C6FB11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7557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7F25563-B426-45EB-8D71-0B03CCCD28B2}" type="datetimeFigureOut">
              <a:rPr lang="en-US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D2A0D54-BF90-4619-89A6-89ECF2C46B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76679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53B09EE-FA28-492D-88B9-DF82BAF2D2C4}" type="datetimeFigureOut">
              <a:rPr lang="en-US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7E943C2-AAB8-4125-925B-CA420F390D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9482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E7BA1-83EF-416D-A9F0-AB01A7BA09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0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8B3BD-5A42-4C37-9C96-8E3734DFC5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6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F5DBC-7527-447E-B84F-827ED27AD0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7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68D18-B6CF-4165-86B3-7C01497312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4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5F0306-5519-4A0B-8D7A-55474695E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6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950CD-3149-4774-9807-41199CD668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6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4B0BF-78DA-4962-A52E-BAD3A86277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0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61764B7-BD16-444A-A635-D4B318FA9B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708DF42-75B2-4CAB-97AB-FFA8DB3CCB28}" type="datetimeFigureOut">
              <a:rPr lang="en-US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31C08B4-9E05-4522-9234-31F65EB3D5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12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24.png"/><Relationship Id="rId5" Type="http://schemas.openxmlformats.org/officeDocument/2006/relationships/audio" Target="../media/audio4.wav"/><Relationship Id="rId10" Type="http://schemas.openxmlformats.org/officeDocument/2006/relationships/image" Target="../media/image23.jpg"/><Relationship Id="rId4" Type="http://schemas.openxmlformats.org/officeDocument/2006/relationships/audio" Target="../media/audio3.wav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1.png"/><Relationship Id="rId18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26.gif"/><Relationship Id="rId12" Type="http://schemas.microsoft.com/office/2007/relationships/hdphoto" Target="../media/hdphoto2.wdp"/><Relationship Id="rId17" Type="http://schemas.openxmlformats.org/officeDocument/2006/relationships/image" Target="../media/image33.png"/><Relationship Id="rId2" Type="http://schemas.openxmlformats.org/officeDocument/2006/relationships/audio" Target="../media/audio1.wav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30.png"/><Relationship Id="rId5" Type="http://schemas.openxmlformats.org/officeDocument/2006/relationships/audio" Target="../media/audio4.wav"/><Relationship Id="rId15" Type="http://schemas.openxmlformats.org/officeDocument/2006/relationships/image" Target="../media/image32.png"/><Relationship Id="rId10" Type="http://schemas.openxmlformats.org/officeDocument/2006/relationships/image" Target="../media/image29.jpg"/><Relationship Id="rId4" Type="http://schemas.openxmlformats.org/officeDocument/2006/relationships/audio" Target="../media/audio3.wav"/><Relationship Id="rId9" Type="http://schemas.openxmlformats.org/officeDocument/2006/relationships/image" Target="../media/image28.jpeg"/><Relationship Id="rId1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12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11" Type="http://schemas.microsoft.com/office/2007/relationships/hdphoto" Target="../media/hdphoto6.wdp"/><Relationship Id="rId5" Type="http://schemas.openxmlformats.org/officeDocument/2006/relationships/audio" Target="../media/audio4.wav"/><Relationship Id="rId10" Type="http://schemas.openxmlformats.org/officeDocument/2006/relationships/image" Target="../media/image35.png"/><Relationship Id="rId4" Type="http://schemas.openxmlformats.org/officeDocument/2006/relationships/audio" Target="../media/audio3.wav"/><Relationship Id="rId9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audio" Target="file:///C:\Users\Trang\Desktop\KissTheRain-Yiruma_34qne.mp3" TargetMode="External"/><Relationship Id="rId6" Type="http://schemas.openxmlformats.org/officeDocument/2006/relationships/slideLayout" Target="../slideLayouts/slideLayout13.xml"/><Relationship Id="rId5" Type="http://schemas.openxmlformats.org/officeDocument/2006/relationships/audio" Target="../media/media2.mp3"/><Relationship Id="rId10" Type="http://schemas.openxmlformats.org/officeDocument/2006/relationships/image" Target="../media/image6.png"/><Relationship Id="rId4" Type="http://schemas.microsoft.com/office/2007/relationships/media" Target="../media/media2.mp3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Trang\Desktop\KissTheRain-Yiruma_34qne.mp3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rang\Desktop\KissTheRain-Yiruma_34qne.mp3" TargetMode="Externa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rang\Desktop\KissTheRain-Yiruma_34qne.mp3" TargetMode="Externa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7.png"/><Relationship Id="rId18" Type="http://schemas.openxmlformats.org/officeDocument/2006/relationships/image" Target="../media/image21.jpe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12" Type="http://schemas.openxmlformats.org/officeDocument/2006/relationships/image" Target="../media/image16.jpeg"/><Relationship Id="rId17" Type="http://schemas.openxmlformats.org/officeDocument/2006/relationships/image" Target="../media/image20.jpeg"/><Relationship Id="rId2" Type="http://schemas.openxmlformats.org/officeDocument/2006/relationships/audio" Target="../media/media3.mp3"/><Relationship Id="rId16" Type="http://schemas.openxmlformats.org/officeDocument/2006/relationships/image" Target="../media/image19.jpeg"/><Relationship Id="rId20" Type="http://schemas.openxmlformats.org/officeDocument/2006/relationships/image" Target="../media/image5.png"/><Relationship Id="rId1" Type="http://schemas.microsoft.com/office/2007/relationships/media" Target="../media/media3.mp3"/><Relationship Id="rId6" Type="http://schemas.openxmlformats.org/officeDocument/2006/relationships/audio" Target="../media/audio3.wav"/><Relationship Id="rId11" Type="http://schemas.openxmlformats.org/officeDocument/2006/relationships/image" Target="../media/image15.jpeg"/><Relationship Id="rId5" Type="http://schemas.openxmlformats.org/officeDocument/2006/relationships/audio" Target="../media/audio2.wav"/><Relationship Id="rId15" Type="http://schemas.openxmlformats.org/officeDocument/2006/relationships/image" Target="../media/image18.jpeg"/><Relationship Id="rId10" Type="http://schemas.openxmlformats.org/officeDocument/2006/relationships/image" Target="../media/image14.jpeg"/><Relationship Id="rId19" Type="http://schemas.openxmlformats.org/officeDocument/2006/relationships/image" Target="../media/image22.jpeg"/><Relationship Id="rId4" Type="http://schemas.openxmlformats.org/officeDocument/2006/relationships/audio" Target="../media/audio1.wav"/><Relationship Id="rId9" Type="http://schemas.openxmlformats.org/officeDocument/2006/relationships/image" Target="../media/image13.gif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`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5800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7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38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1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516563"/>
            <a:ext cx="10668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2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7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4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87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5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5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6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219200" y="457200"/>
            <a:ext cx="6781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LQVT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sz="3200" b="1" dirty="0">
                <a:solidFill>
                  <a:srgbClr val="0000FF"/>
                </a:solidFill>
              </a:rPr>
              <a:t> </a:t>
            </a:r>
          </a:p>
          <a:p>
            <a:pPr algn="ctr" eaLnBrk="1" hangingPunct="1"/>
            <a:r>
              <a:rPr lang="en-US" sz="3200" b="1" dirty="0" err="1">
                <a:solidFill>
                  <a:srgbClr val="0000FF"/>
                </a:solidFill>
              </a:rPr>
              <a:t>Dạy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trẻ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sắp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xếp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theo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quy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tắc</a:t>
            </a:r>
            <a:r>
              <a:rPr lang="en-US" sz="3200" b="1" dirty="0">
                <a:solidFill>
                  <a:srgbClr val="0000FF"/>
                </a:solidFill>
              </a:rPr>
              <a:t> 1:1:1</a:t>
            </a:r>
          </a:p>
          <a:p>
            <a:pPr algn="ctr" eaLnBrk="1" hangingPunct="1"/>
            <a:endParaRPr lang="en-US" sz="3200" dirty="0">
              <a:solidFill>
                <a:srgbClr val="00B0F0"/>
              </a:solidFill>
            </a:endParaRPr>
          </a:p>
          <a:p>
            <a:pPr algn="ctr" eaLnBrk="1" hangingPunct="1"/>
            <a:r>
              <a:rPr lang="en-US" sz="3200" dirty="0" err="1" smtClean="0">
                <a:solidFill>
                  <a:srgbClr val="0070C0"/>
                </a:solidFill>
              </a:rPr>
              <a:t>Lớp</a:t>
            </a:r>
            <a:r>
              <a:rPr lang="en-US" sz="3200" dirty="0">
                <a:solidFill>
                  <a:srgbClr val="0070C0"/>
                </a:solidFill>
              </a:rPr>
              <a:t>: </a:t>
            </a:r>
            <a:r>
              <a:rPr lang="en-US" sz="3200" dirty="0" smtClean="0">
                <a:solidFill>
                  <a:srgbClr val="0070C0"/>
                </a:solidFill>
              </a:rPr>
              <a:t>MGN</a:t>
            </a:r>
          </a:p>
          <a:p>
            <a:pPr algn="ctr" eaLnBrk="1" hangingPunct="1"/>
            <a:endParaRPr lang="en-US" sz="3200" dirty="0" smtClean="0">
              <a:solidFill>
                <a:srgbClr val="0070C0"/>
              </a:solidFill>
            </a:endParaRPr>
          </a:p>
          <a:p>
            <a:pPr algn="ctr" eaLnBrk="1" hangingPunct="1"/>
            <a:r>
              <a:rPr lang="en-US" sz="3200" dirty="0" err="1" smtClean="0">
                <a:solidFill>
                  <a:srgbClr val="0070C0"/>
                </a:solidFill>
              </a:rPr>
              <a:t>Giáo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viên</a:t>
            </a:r>
            <a:r>
              <a:rPr lang="en-US" sz="3200" dirty="0" smtClean="0">
                <a:solidFill>
                  <a:srgbClr val="0070C0"/>
                </a:solidFill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</a:rPr>
              <a:t>Nguyễn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Thị</a:t>
            </a:r>
            <a:r>
              <a:rPr lang="en-US" sz="3200" dirty="0" smtClean="0">
                <a:solidFill>
                  <a:srgbClr val="0070C0"/>
                </a:solidFill>
              </a:rPr>
              <a:t> Kim Dung</a:t>
            </a:r>
            <a:endParaRPr lang="en-US" sz="3200" dirty="0">
              <a:solidFill>
                <a:srgbClr val="0070C0"/>
              </a:solidFill>
            </a:endParaRPr>
          </a:p>
          <a:p>
            <a:pPr algn="ctr" eaLnBrk="1" hangingPunct="1"/>
            <a:endParaRPr lang="en-US" b="1" dirty="0"/>
          </a:p>
          <a:p>
            <a:pPr algn="ctr" eaLnBrk="1" hangingPunct="1"/>
            <a:endParaRPr lang="en-US" sz="2400" dirty="0">
              <a:solidFill>
                <a:srgbClr val="FF33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00" name="Picture 48" descr="s_f_01_589_01_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084388"/>
            <a:ext cx="266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98" name="Group 46"/>
          <p:cNvGrpSpPr>
            <a:grpSpLocks/>
          </p:cNvGrpSpPr>
          <p:nvPr/>
        </p:nvGrpSpPr>
        <p:grpSpPr bwMode="auto">
          <a:xfrm>
            <a:off x="685800" y="4956175"/>
            <a:ext cx="690563" cy="584200"/>
            <a:chOff x="144" y="1186"/>
            <a:chExt cx="1824" cy="1986"/>
          </a:xfrm>
        </p:grpSpPr>
        <p:sp>
          <p:nvSpPr>
            <p:cNvPr id="25628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44" y="1440"/>
              <a:ext cx="1824" cy="1296"/>
            </a:xfrm>
            <a:prstGeom prst="actionButtonBlank">
              <a:avLst/>
            </a:prstGeom>
            <a:solidFill>
              <a:srgbClr val="99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29" name="Text Box 32"/>
            <p:cNvSpPr txBox="1">
              <a:spLocks noChangeArrowheads="1"/>
            </p:cNvSpPr>
            <p:nvPr/>
          </p:nvSpPr>
          <p:spPr bwMode="auto">
            <a:xfrm>
              <a:off x="912" y="1186"/>
              <a:ext cx="1047" cy="1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23597" name="Group 45"/>
          <p:cNvGrpSpPr>
            <a:grpSpLocks/>
          </p:cNvGrpSpPr>
          <p:nvPr/>
        </p:nvGrpSpPr>
        <p:grpSpPr bwMode="auto">
          <a:xfrm>
            <a:off x="7162800" y="5256213"/>
            <a:ext cx="1106488" cy="584200"/>
            <a:chOff x="3744" y="629"/>
            <a:chExt cx="1824" cy="3075"/>
          </a:xfrm>
        </p:grpSpPr>
        <p:sp>
          <p:nvSpPr>
            <p:cNvPr id="25626" name="AutoShape 2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744" y="1440"/>
              <a:ext cx="1824" cy="1344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27" name="Text Box 43"/>
            <p:cNvSpPr txBox="1">
              <a:spLocks noChangeArrowheads="1"/>
            </p:cNvSpPr>
            <p:nvPr/>
          </p:nvSpPr>
          <p:spPr bwMode="auto">
            <a:xfrm>
              <a:off x="4512" y="629"/>
              <a:ext cx="288" cy="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23610" name="Group 58"/>
          <p:cNvGrpSpPr>
            <a:grpSpLocks/>
          </p:cNvGrpSpPr>
          <p:nvPr/>
        </p:nvGrpSpPr>
        <p:grpSpPr bwMode="auto">
          <a:xfrm>
            <a:off x="-201613" y="5319713"/>
            <a:ext cx="2438401" cy="1600200"/>
            <a:chOff x="0" y="3168"/>
            <a:chExt cx="1728" cy="1008"/>
          </a:xfrm>
        </p:grpSpPr>
        <p:sp>
          <p:nvSpPr>
            <p:cNvPr id="25624" name="AutoShape 50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25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23605" name="WordArt 53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01</a:t>
            </a:r>
          </a:p>
        </p:txBody>
      </p:sp>
      <p:sp>
        <p:nvSpPr>
          <p:cNvPr id="23606" name="WordArt 54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02</a:t>
            </a:r>
          </a:p>
        </p:txBody>
      </p:sp>
      <p:sp>
        <p:nvSpPr>
          <p:cNvPr id="23608" name="WordArt 56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04</a:t>
            </a:r>
          </a:p>
        </p:txBody>
      </p:sp>
      <p:sp>
        <p:nvSpPr>
          <p:cNvPr id="23607" name="WordArt 55"/>
          <p:cNvSpPr>
            <a:spLocks noChangeArrowheads="1" noChangeShapeType="1" noTextEdit="1"/>
          </p:cNvSpPr>
          <p:nvPr/>
        </p:nvSpPr>
        <p:spPr bwMode="auto">
          <a:xfrm>
            <a:off x="16764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03</a:t>
            </a:r>
          </a:p>
        </p:txBody>
      </p:sp>
      <p:sp>
        <p:nvSpPr>
          <p:cNvPr id="23609" name="AutoShape 57"/>
          <p:cNvSpPr>
            <a:spLocks noChangeArrowheads="1"/>
          </p:cNvSpPr>
          <p:nvPr/>
        </p:nvSpPr>
        <p:spPr bwMode="auto">
          <a:xfrm>
            <a:off x="1066800" y="58674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604" name="WordArt 52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05</a:t>
            </a:r>
          </a:p>
        </p:txBody>
      </p:sp>
      <p:pic>
        <p:nvPicPr>
          <p:cNvPr id="35852" name="Picture 43" descr="C:\Users\sony\Downloads\hinh-anh-buon-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2990850"/>
            <a:ext cx="23749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44" descr="C:\Users\sony\Downloads\hinh-anh-mat-cuoi-ngo-nghinh-741-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3135313"/>
            <a:ext cx="1785937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75340" y="91103"/>
            <a:ext cx="2749183" cy="970378"/>
            <a:chOff x="19050" y="17848"/>
            <a:chExt cx="2749183" cy="97037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501" y="17848"/>
              <a:ext cx="818864" cy="81886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343" y="58003"/>
              <a:ext cx="1062890" cy="930223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" y="58003"/>
              <a:ext cx="937131" cy="778709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3020026" y="91989"/>
            <a:ext cx="2749183" cy="970378"/>
            <a:chOff x="19050" y="17848"/>
            <a:chExt cx="2749183" cy="97037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501" y="17848"/>
              <a:ext cx="818864" cy="81886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343" y="58003"/>
              <a:ext cx="1062890" cy="930223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" y="58003"/>
              <a:ext cx="937131" cy="778709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5948145" y="152220"/>
            <a:ext cx="2749183" cy="970378"/>
            <a:chOff x="19050" y="17848"/>
            <a:chExt cx="2749183" cy="970378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501" y="17848"/>
              <a:ext cx="818864" cy="81886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343" y="58003"/>
              <a:ext cx="1062890" cy="930223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" y="58003"/>
              <a:ext cx="937131" cy="778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9761289"/>
      </p:ext>
    </p:extLst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35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7"/>
                  </p:tgtEl>
                </p:cond>
              </p:nextCondLst>
            </p:seq>
          </p:childTnLst>
        </p:cTn>
      </p:par>
    </p:tnLst>
    <p:bldLst>
      <p:bldP spid="23605" grpId="0" animBg="1"/>
      <p:bldP spid="23606" grpId="0" animBg="1"/>
      <p:bldP spid="23608" grpId="0" animBg="1"/>
      <p:bldP spid="23607" grpId="0" animBg="1"/>
      <p:bldP spid="23609" grpId="0" animBg="1"/>
      <p:bldP spid="23609" grpId="1" animBg="1"/>
      <p:bldP spid="236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43" name="Group 35"/>
          <p:cNvGrpSpPr>
            <a:grpSpLocks/>
          </p:cNvGrpSpPr>
          <p:nvPr/>
        </p:nvGrpSpPr>
        <p:grpSpPr bwMode="auto">
          <a:xfrm>
            <a:off x="609600" y="5257800"/>
            <a:ext cx="2438400" cy="1600200"/>
            <a:chOff x="0" y="3168"/>
            <a:chExt cx="1728" cy="1008"/>
          </a:xfrm>
        </p:grpSpPr>
        <p:sp>
          <p:nvSpPr>
            <p:cNvPr id="26653" name="AutoShape 36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4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pic>
        <p:nvPicPr>
          <p:cNvPr id="17451" name="Picture 43" descr="s_f_01_592_01_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4191000"/>
            <a:ext cx="2393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31" name="Group 23"/>
          <p:cNvGrpSpPr>
            <a:grpSpLocks/>
          </p:cNvGrpSpPr>
          <p:nvPr/>
        </p:nvGrpSpPr>
        <p:grpSpPr bwMode="auto">
          <a:xfrm>
            <a:off x="914400" y="4849813"/>
            <a:ext cx="1154113" cy="747712"/>
            <a:chOff x="2160" y="2496"/>
            <a:chExt cx="1170" cy="2182"/>
          </a:xfrm>
        </p:grpSpPr>
        <p:sp>
          <p:nvSpPr>
            <p:cNvPr id="26651" name="AutoShape 1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160" y="2496"/>
              <a:ext cx="1170" cy="1017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2" name="Text Box 19"/>
            <p:cNvSpPr txBox="1">
              <a:spLocks noChangeArrowheads="1"/>
            </p:cNvSpPr>
            <p:nvPr/>
          </p:nvSpPr>
          <p:spPr bwMode="auto">
            <a:xfrm>
              <a:off x="2880" y="3600"/>
              <a:ext cx="240" cy="1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7620000" y="4849813"/>
            <a:ext cx="381000" cy="247650"/>
            <a:chOff x="480" y="1632"/>
            <a:chExt cx="1584" cy="1392"/>
          </a:xfrm>
        </p:grpSpPr>
        <p:sp>
          <p:nvSpPr>
            <p:cNvPr id="26649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0" y="1632"/>
              <a:ext cx="1584" cy="129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0" name="Text Box 27"/>
            <p:cNvSpPr txBox="1">
              <a:spLocks noChangeArrowheads="1"/>
            </p:cNvSpPr>
            <p:nvPr/>
          </p:nvSpPr>
          <p:spPr bwMode="auto">
            <a:xfrm>
              <a:off x="1824" y="2772"/>
              <a:ext cx="2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17446" name="WordArt 38"/>
          <p:cNvSpPr>
            <a:spLocks noChangeArrowheads="1" noChangeShapeType="1" noTextEdit="1"/>
          </p:cNvSpPr>
          <p:nvPr/>
        </p:nvSpPr>
        <p:spPr bwMode="auto">
          <a:xfrm>
            <a:off x="1600200" y="5715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05</a:t>
            </a:r>
          </a:p>
        </p:txBody>
      </p:sp>
      <p:sp>
        <p:nvSpPr>
          <p:cNvPr id="17447" name="WordArt 39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04</a:t>
            </a:r>
          </a:p>
        </p:txBody>
      </p:sp>
      <p:sp>
        <p:nvSpPr>
          <p:cNvPr id="17448" name="WordArt 40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03</a:t>
            </a:r>
          </a:p>
        </p:txBody>
      </p:sp>
      <p:sp>
        <p:nvSpPr>
          <p:cNvPr id="17449" name="WordArt 41"/>
          <p:cNvSpPr>
            <a:spLocks noChangeArrowheads="1" noChangeShapeType="1" noTextEdit="1"/>
          </p:cNvSpPr>
          <p:nvPr/>
        </p:nvSpPr>
        <p:spPr bwMode="auto">
          <a:xfrm>
            <a:off x="15240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02</a:t>
            </a:r>
          </a:p>
        </p:txBody>
      </p:sp>
      <p:sp>
        <p:nvSpPr>
          <p:cNvPr id="17450" name="WordArt 42"/>
          <p:cNvSpPr>
            <a:spLocks noChangeArrowheads="1" noChangeShapeType="1" noTextEdit="1"/>
          </p:cNvSpPr>
          <p:nvPr/>
        </p:nvSpPr>
        <p:spPr bwMode="auto">
          <a:xfrm>
            <a:off x="16002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01</a:t>
            </a:r>
          </a:p>
        </p:txBody>
      </p:sp>
      <p:sp>
        <p:nvSpPr>
          <p:cNvPr id="17442" name="AutoShape 34"/>
          <p:cNvSpPr>
            <a:spLocks noChangeArrowheads="1"/>
          </p:cNvSpPr>
          <p:nvPr/>
        </p:nvSpPr>
        <p:spPr bwMode="auto">
          <a:xfrm>
            <a:off x="914400" y="56388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6636" name="Picture 44" descr="C:\Users\sony\Downloads\hinh-anh-mat-cuoi-ngo-nghinh-741-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728913"/>
            <a:ext cx="22669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43" descr="C:\Users\sony\Downloads\hinh-anh-buon-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411413"/>
            <a:ext cx="27971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94322" y="31640"/>
            <a:ext cx="2725022" cy="839618"/>
            <a:chOff x="74782" y="0"/>
            <a:chExt cx="2725022" cy="83961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33" y="9080"/>
              <a:ext cx="806979" cy="75480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899" b="96296" l="9405" r="905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355" y="43777"/>
              <a:ext cx="1231449" cy="75206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8667" l="1778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2" y="0"/>
              <a:ext cx="839618" cy="839618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3209489" y="51253"/>
            <a:ext cx="2725022" cy="839618"/>
            <a:chOff x="74782" y="0"/>
            <a:chExt cx="2725022" cy="839618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33" y="9080"/>
              <a:ext cx="806979" cy="75480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899" b="96296" l="9405" r="905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355" y="43777"/>
              <a:ext cx="1231449" cy="75206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8667" l="1778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2" y="0"/>
              <a:ext cx="839618" cy="839618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6090912" y="95030"/>
            <a:ext cx="2725022" cy="839618"/>
            <a:chOff x="74782" y="0"/>
            <a:chExt cx="2725022" cy="83961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33" y="9080"/>
              <a:ext cx="806979" cy="75480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899" b="96296" l="9405" r="905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355" y="43777"/>
              <a:ext cx="1231449" cy="752063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8667" l="1778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2" y="0"/>
              <a:ext cx="839618" cy="839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0756063"/>
      </p:ext>
    </p:extLst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74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1" dur="10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1"/>
                  </p:tgtEl>
                </p:cond>
              </p:nextCondLst>
            </p:seq>
          </p:childTnLst>
        </p:cTn>
      </p:par>
    </p:tnLst>
    <p:bldLst>
      <p:bldP spid="17446" grpId="0" animBg="1"/>
      <p:bldP spid="17447" grpId="0" animBg="1"/>
      <p:bldP spid="17448" grpId="0" animBg="1"/>
      <p:bldP spid="17449" grpId="0" animBg="1"/>
      <p:bldP spid="17450" grpId="0" animBg="1"/>
      <p:bldP spid="17442" grpId="0" animBg="1"/>
      <p:bldP spid="1744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43" name="Group 35"/>
          <p:cNvGrpSpPr>
            <a:grpSpLocks/>
          </p:cNvGrpSpPr>
          <p:nvPr/>
        </p:nvGrpSpPr>
        <p:grpSpPr bwMode="auto">
          <a:xfrm>
            <a:off x="609600" y="5257800"/>
            <a:ext cx="2438400" cy="1600200"/>
            <a:chOff x="0" y="3168"/>
            <a:chExt cx="1728" cy="1008"/>
          </a:xfrm>
        </p:grpSpPr>
        <p:sp>
          <p:nvSpPr>
            <p:cNvPr id="26653" name="AutoShape 36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4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pic>
        <p:nvPicPr>
          <p:cNvPr id="17451" name="Picture 43" descr="s_f_01_592_01_0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4191000"/>
            <a:ext cx="2393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1679015" y="4649665"/>
            <a:ext cx="760377" cy="400119"/>
            <a:chOff x="480" y="759"/>
            <a:chExt cx="1584" cy="2249"/>
          </a:xfrm>
        </p:grpSpPr>
        <p:sp>
          <p:nvSpPr>
            <p:cNvPr id="26649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0" y="1632"/>
              <a:ext cx="1584" cy="129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0" name="Text Box 27"/>
            <p:cNvSpPr txBox="1">
              <a:spLocks noChangeArrowheads="1"/>
            </p:cNvSpPr>
            <p:nvPr/>
          </p:nvSpPr>
          <p:spPr bwMode="auto">
            <a:xfrm rot="10800000" flipH="1" flipV="1">
              <a:off x="503" y="759"/>
              <a:ext cx="1066" cy="2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17446" name="WordArt 38"/>
          <p:cNvSpPr>
            <a:spLocks noChangeArrowheads="1" noChangeShapeType="1" noTextEdit="1"/>
          </p:cNvSpPr>
          <p:nvPr/>
        </p:nvSpPr>
        <p:spPr bwMode="auto">
          <a:xfrm>
            <a:off x="1600200" y="5715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05</a:t>
            </a:r>
          </a:p>
        </p:txBody>
      </p:sp>
      <p:sp>
        <p:nvSpPr>
          <p:cNvPr id="17447" name="WordArt 39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04</a:t>
            </a:r>
          </a:p>
        </p:txBody>
      </p:sp>
      <p:sp>
        <p:nvSpPr>
          <p:cNvPr id="17448" name="WordArt 40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03</a:t>
            </a:r>
          </a:p>
        </p:txBody>
      </p:sp>
      <p:sp>
        <p:nvSpPr>
          <p:cNvPr id="17449" name="WordArt 41"/>
          <p:cNvSpPr>
            <a:spLocks noChangeArrowheads="1" noChangeShapeType="1" noTextEdit="1"/>
          </p:cNvSpPr>
          <p:nvPr/>
        </p:nvSpPr>
        <p:spPr bwMode="auto">
          <a:xfrm>
            <a:off x="15240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02</a:t>
            </a:r>
          </a:p>
        </p:txBody>
      </p:sp>
      <p:sp>
        <p:nvSpPr>
          <p:cNvPr id="17450" name="WordArt 42"/>
          <p:cNvSpPr>
            <a:spLocks noChangeArrowheads="1" noChangeShapeType="1" noTextEdit="1"/>
          </p:cNvSpPr>
          <p:nvPr/>
        </p:nvSpPr>
        <p:spPr bwMode="auto">
          <a:xfrm>
            <a:off x="16002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01</a:t>
            </a:r>
          </a:p>
        </p:txBody>
      </p:sp>
      <p:sp>
        <p:nvSpPr>
          <p:cNvPr id="17442" name="AutoShape 34"/>
          <p:cNvSpPr>
            <a:spLocks noChangeArrowheads="1"/>
          </p:cNvSpPr>
          <p:nvPr/>
        </p:nvSpPr>
        <p:spPr bwMode="auto">
          <a:xfrm>
            <a:off x="914400" y="56388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6636" name="Picture 44" descr="C:\Users\sony\Downloads\hinh-anh-mat-cuoi-ngo-nghinh-741-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728913"/>
            <a:ext cx="22669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43" descr="C:\Users\sony\Downloads\hinh-anh-buon-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411413"/>
            <a:ext cx="27971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-304609" y="167526"/>
            <a:ext cx="9449921" cy="1298299"/>
            <a:chOff x="-272903" y="285870"/>
            <a:chExt cx="9449921" cy="1298299"/>
          </a:xfrm>
        </p:grpSpPr>
        <p:grpSp>
          <p:nvGrpSpPr>
            <p:cNvPr id="33" name="Group 32"/>
            <p:cNvGrpSpPr/>
            <p:nvPr/>
          </p:nvGrpSpPr>
          <p:grpSpPr>
            <a:xfrm>
              <a:off x="2749402" y="285870"/>
              <a:ext cx="3370410" cy="1150410"/>
              <a:chOff x="-380386" y="250478"/>
              <a:chExt cx="3370410" cy="1150410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3617" y="391452"/>
                <a:ext cx="626407" cy="983599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0795" y="333883"/>
                <a:ext cx="686890" cy="983600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0386" y="250478"/>
                <a:ext cx="1541787" cy="1150410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467" y="449021"/>
                <a:ext cx="603917" cy="868462"/>
              </a:xfrm>
              <a:prstGeom prst="rect">
                <a:avLst/>
              </a:prstGeom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5806608" y="433759"/>
              <a:ext cx="3370410" cy="1150410"/>
              <a:chOff x="-380386" y="250478"/>
              <a:chExt cx="3370410" cy="1150410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3617" y="391452"/>
                <a:ext cx="626407" cy="983599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0795" y="333883"/>
                <a:ext cx="686890" cy="983600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0386" y="250478"/>
                <a:ext cx="1541787" cy="1150410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467" y="449021"/>
                <a:ext cx="603917" cy="868462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-272903" y="355261"/>
              <a:ext cx="3370410" cy="1150410"/>
              <a:chOff x="-380386" y="250478"/>
              <a:chExt cx="3370410" cy="1150410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3617" y="391452"/>
                <a:ext cx="626407" cy="983599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0795" y="333883"/>
                <a:ext cx="686890" cy="983600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0386" y="250478"/>
                <a:ext cx="1541787" cy="1150410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467" y="449021"/>
                <a:ext cx="603917" cy="86846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58729377"/>
      </p:ext>
    </p:extLst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74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10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2"/>
                  </p:tgtEl>
                </p:cond>
              </p:nextCondLst>
            </p:seq>
          </p:childTnLst>
        </p:cTn>
      </p:par>
    </p:tnLst>
    <p:bldLst>
      <p:bldP spid="17446" grpId="0" animBg="1"/>
      <p:bldP spid="17447" grpId="0" animBg="1"/>
      <p:bldP spid="17448" grpId="0" animBg="1"/>
      <p:bldP spid="17449" grpId="0" animBg="1"/>
      <p:bldP spid="17450" grpId="0" animBg="1"/>
      <p:bldP spid="17442" grpId="0" animBg="1"/>
      <p:bldP spid="1744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6" name="Picture 2" descr="C:\Users\Trang\Desktop\14440709_1183510735040535_326527467907312207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447800" y="2133600"/>
            <a:ext cx="62484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6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Trò chơi 2:</a:t>
            </a:r>
          </a:p>
          <a:p>
            <a:pPr algn="ctr">
              <a:defRPr/>
            </a:pP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000076"/>
                    </a:gs>
                    <a:gs pos="100000">
                      <a:srgbClr val="0000FF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Chung sức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50000">
                    <a:srgbClr val="000076"/>
                  </a:gs>
                  <a:gs pos="100000">
                    <a:srgbClr val="0000FF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" name="The-Chicken-Dance-Nursery-Rhyme-Songs-For-Children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25" y="5085184"/>
            <a:ext cx="1041648" cy="1041648"/>
          </a:xfrm>
        </p:spPr>
      </p:pic>
    </p:spTree>
    <p:extLst>
      <p:ext uri="{BB962C8B-B14F-4D97-AF65-F5344CB8AC3E}">
        <p14:creationId xmlns:p14="http://schemas.microsoft.com/office/powerpoint/2010/main" val="12383724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8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`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8" name="WordArt 5" descr="75%"/>
          <p:cNvSpPr>
            <a:spLocks noChangeArrowheads="1" noChangeShapeType="1" noTextEdit="1"/>
          </p:cNvSpPr>
          <p:nvPr/>
        </p:nvSpPr>
        <p:spPr bwMode="auto">
          <a:xfrm>
            <a:off x="1600200" y="1447800"/>
            <a:ext cx="5638800" cy="4114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cô mạnh khỏe và công tác tốt.</a:t>
            </a:r>
          </a:p>
          <a:p>
            <a:pPr algn="ctr"/>
            <a:r>
              <a:rPr lang="vi-VN" sz="3600" kern="10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chăm ngoan, học giỏi.</a:t>
            </a:r>
            <a:endParaRPr lang="en-US" sz="3600" kern="10">
              <a:ln w="19050">
                <a:solidFill>
                  <a:srgbClr val="6600CC"/>
                </a:solidFill>
                <a:round/>
                <a:headEnd/>
                <a:tailEnd/>
              </a:ln>
              <a:solidFill>
                <a:srgbClr val="66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2534" name="Picture 7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9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0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38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1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516563"/>
            <a:ext cx="10668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2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7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4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87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5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5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6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" name="KissTheRain-Yiruma_34q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9700" name="Picture 2" descr="Kết quả hình ảnh cho hình nền làm elearn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381000" y="2590800"/>
            <a:ext cx="8458200" cy="2065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Ôn quy tắc 1:1</a:t>
            </a:r>
          </a:p>
        </p:txBody>
      </p:sp>
      <p:pic>
        <p:nvPicPr>
          <p:cNvPr id="2" name="Đội Kèn Tí Hon - Nhạc Thiếu Nhi Hay Cho Bé - Mầm Chồi Lá (mp3cut.net)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1000" y="5008680"/>
            <a:ext cx="609600" cy="609600"/>
          </a:xfrm>
          <a:prstGeom prst="rect">
            <a:avLst/>
          </a:prstGeom>
        </p:spPr>
      </p:pic>
      <p:pic>
        <p:nvPicPr>
          <p:cNvPr id="3" name="phượn đã cắt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89434" y="4879184"/>
            <a:ext cx="868592" cy="86859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2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7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" name="KissTheRain-Yiruma_34q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18436" name="Picture 2" descr="Kết quả hình ảnh cho hình nền làm e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838200"/>
            <a:ext cx="9245600" cy="4876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endParaRPr lang="en-US" sz="6600" b="1" kern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Dạy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 eaLnBrk="1" hangingPunct="1">
              <a:buFontTx/>
              <a:buNone/>
              <a:defRPr/>
            </a:pP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: 1 : 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3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FF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ChangeArrowheads="1"/>
          </p:cNvSpPr>
          <p:nvPr/>
        </p:nvSpPr>
        <p:spPr bwMode="auto">
          <a:xfrm>
            <a:off x="-5849" y="1813550"/>
            <a:ext cx="9144000" cy="2667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483" name="Text Box 12"/>
          <p:cNvSpPr txBox="1">
            <a:spLocks noChangeArrowheads="1"/>
          </p:cNvSpPr>
          <p:nvPr/>
        </p:nvSpPr>
        <p:spPr bwMode="auto">
          <a:xfrm>
            <a:off x="381000" y="-46038"/>
            <a:ext cx="4232275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Cô làm mẫu cách sắp xếp 1-1-1</a:t>
            </a:r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414" y="5607641"/>
            <a:ext cx="875620" cy="102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85" y="5576036"/>
            <a:ext cx="10922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570" y="5544258"/>
            <a:ext cx="1039812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813" y="4649723"/>
            <a:ext cx="86518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644" y="4793459"/>
            <a:ext cx="1090613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269" y="5681361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05" y="4964460"/>
            <a:ext cx="86518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71" y="5302807"/>
            <a:ext cx="1090613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04" y="4872094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0.03542 L 0.00538 0.03565 C 0.004 0.03009 0.00139 0.025 0.00087 0.01945 C 0.00035 0.0088 0.00191 -0.00185 0.00243 -0.0125 C 0.00295 -0.02106 0.0033 -0.02963 0.004 -0.03842 C 0.00469 -0.05 0.00556 -0.05532 0.00695 -0.0662 C 0.004 -0.07014 0.00139 -0.075 -0.00208 -0.07824 C -0.00364 -0.07963 -0.00607 -0.07917 -0.00798 -0.08009 C -0.01354 -0.08264 -0.01892 -0.08565 -0.02448 -0.08819 C -0.04184 -0.09583 -0.01423 -0.08125 -0.0408 -0.09398 C -0.04288 -0.09514 -0.04479 -0.09699 -0.04687 -0.09792 C -0.0493 -0.09907 -0.05191 -0.09907 -0.05434 -0.1 C -0.05729 -0.10116 -0.06024 -0.10301 -0.06319 -0.10393 L -0.06927 -0.10602 C -0.06493 -0.11458 -0.06805 -0.10995 -0.0618 -0.11597 C -0.05972 -0.11782 -0.05798 -0.1206 -0.05573 -0.12199 C -0.05156 -0.12454 -0.0467 -0.12569 -0.04236 -0.12778 C -0.04028 -0.12893 -0.03854 -0.13079 -0.03646 -0.13194 C -0.02448 -0.13773 -0.0283 -0.13449 -0.01701 -0.13773 C -0.01545 -0.13819 -0.01406 -0.13958 -0.0125 -0.13981 C -0.00798 -0.14074 -0.00347 -0.1412 0.00087 -0.1419 C 0.00452 -0.14305 0.00886 -0.14352 0.01146 -0.14768 C 0.01233 -0.1493 0.01233 -0.15185 0.01285 -0.1537 C 0.00729 -0.17639 0.01372 -0.15694 -0.02743 -0.1618 C -0.03142 -0.16227 -0.03958 -0.16574 -0.03958 -0.16551 C -0.0408 -0.16713 -0.04271 -0.16782 -0.04392 -0.16967 C -0.04566 -0.17268 -0.046 -0.1787 -0.04392 -0.18171 C -0.04132 -0.18495 -0.03785 -0.1868 -0.03541 -0.18958 C -0.03333 -0.19097 -0.0316 -0.1919 -0.03038 -0.19352 C -0.02725 -0.19768 -0.02413 -0.20301 -0.01996 -0.20555 C -0.01614 -0.20787 -0.01198 -0.20926 -0.00798 -0.21157 C -0.0059 -0.2125 -0.00416 -0.21458 -0.00208 -0.21551 C 0.00087 -0.21667 0.004 -0.21667 0.00695 -0.21736 C 0.01337 -0.2213 0.01997 -0.22523 0.02639 -0.2294 C 0.02795 -0.23055 0.02934 -0.23217 0.03073 -0.23333 C 0.03281 -0.23472 0.03472 -0.23611 0.03681 -0.23727 C 0.03941 -0.24745 0.03906 -0.24074 0.03229 -0.25116 C 0.03108 -0.25301 0.0309 -0.25602 0.02934 -0.25717 C 0.01754 -0.2662 0.01441 -0.26643 0.004 -0.26921 C 0.00139 -0.2706 -0.00087 -0.27245 -0.00347 -0.27315 C -0.02535 -0.27986 -0.02604 -0.27847 -0.04531 -0.28102 C -0.08993 -0.28727 -0.07448 -0.28403 -0.10364 -0.29097 C -0.1026 -0.29305 -0.10191 -0.29537 -0.10052 -0.29699 C -0.0993 -0.29861 -0.09774 -0.29954 -0.09618 -0.30092 C -0.0941 -0.30301 -0.09219 -0.30532 -0.0901 -0.30694 C -0.08003 -0.31481 -0.08055 -0.31204 -0.07378 -0.31898 C -0.06719 -0.32546 -0.05434 -0.33889 -0.05434 -0.33866 C -0.0533 -0.34143 -0.05121 -0.34375 -0.05139 -0.34676 C -0.05173 -0.35486 -0.0533 -0.36319 -0.05573 -0.3706 C -0.05642 -0.37292 -0.05868 -0.37361 -0.06024 -0.37454 C -0.06423 -0.37755 -0.06823 -0.37986 -0.07222 -0.38264 C -0.07378 -0.3838 -0.075 -0.38565 -0.07691 -0.38657 C -0.07899 -0.38773 -0.08177 -0.3875 -0.0842 -0.38866 C -0.09114 -0.39143 -0.09826 -0.39491 -0.10503 -0.39861 C -0.10712 -0.39954 -0.10903 -0.40139 -0.11111 -0.40255 C -0.11354 -0.40393 -0.11597 -0.40509 -0.1184 -0.40648 C -0.11701 -0.40856 -0.11562 -0.41065 -0.11406 -0.4125 C -0.10469 -0.42222 -0.09722 -0.42546 -0.08559 -0.43241 C -0.08316 -0.4338 -0.08055 -0.43472 -0.07812 -0.43634 C -0.07482 -0.43866 -0.071 -0.4412 -0.06771 -0.44421 C -0.0651 -0.44676 -0.06163 -0.45231 -0.06024 -0.45625 C -0.05955 -0.4581 -0.0592 -0.46018 -0.05885 -0.46227 L -0.06632 -0.46412 C -0.06927 -0.46481 -0.07222 -0.46528 -0.07517 -0.4662 C -0.0783 -0.46713 -0.0816 -0.46782 -0.0842 -0.47014 C -0.08559 -0.47153 -0.0868 -0.47361 -0.08871 -0.47407 C -0.09149 -0.475 -0.09462 -0.47407 -0.09774 -0.47407 L -0.09774 -0.47384 L -0.09462 -0.47801 " pathEditMode="relative" rAng="0" ptsTypes="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9" y="-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12552 -0.310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5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2.22222E-6 L -0.12344 -0.466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375 L -0.07083 -0.34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-0.01927 -0.45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2.77778E-6 0.00046 C 0.00034 -0.00579 0.00173 -0.01135 0.00139 -0.0169 C 0.00121 -0.02199 -0.0007 -0.02686 -0.00157 -0.03195 C -0.00347 -0.04236 -0.00278 -0.04329 -0.00608 -0.0544 C -0.00729 -0.05857 -0.01441 -0.07361 -0.01493 -0.07477 C -0.01597 -0.07986 -0.01719 -0.08496 -0.01806 -0.09005 C -0.01858 -0.09375 -0.01893 -0.09746 -0.01945 -0.10116 C -0.01997 -0.10371 -0.02049 -0.10625 -0.02101 -0.10857 C -0.02153 -0.11158 -0.0217 -0.11482 -0.0224 -0.11783 C -0.02327 -0.12061 -0.02448 -0.12315 -0.02552 -0.12547 C -0.02761 -0.13125 -0.03004 -0.14236 -0.03438 -0.14607 C -0.03733 -0.14838 -0.04028 -0.15116 -0.04341 -0.15348 C -0.04566 -0.1551 -0.04844 -0.15556 -0.05087 -0.15741 C -0.06441 -0.1669 -0.05052 -0.16019 -0.06129 -0.16482 C -0.06841 -0.17385 -0.06927 -0.17199 -0.06424 -0.19098 C -0.06285 -0.19607 -0.05938 -0.19977 -0.05677 -0.20417 C -0.054 -0.20857 -0.0507 -0.21273 -0.04792 -0.21736 C -0.0467 -0.21898 -0.04618 -0.2213 -0.04479 -0.22269 C -0.04306 -0.225 -0.04063 -0.22616 -0.03889 -0.22824 C -0.03768 -0.2301 -0.03716 -0.23241 -0.03594 -0.23403 C -0.02986 -0.24144 -0.03021 -0.24074 -0.02396 -0.24352 C -0.01979 -0.24861 -0.01979 -0.24931 -0.01493 -0.25278 C -0.01042 -0.25602 -0.00677 -0.25695 -0.00313 -0.26204 C -0.0007 -0.26528 0.00173 -0.26898 0.00295 -0.27338 L 0.00746 -0.29028 C 0.00694 -0.29468 0.00712 -0.29908 0.0059 -0.30324 C 0.00503 -0.30625 0.00312 -0.30857 0.00139 -0.31065 C -0.00782 -0.32223 -0.00486 -0.3176 -0.01354 -0.32385 C -0.01511 -0.32523 -0.01632 -0.32686 -0.01806 -0.32778 C -0.01979 -0.32871 -0.03004 -0.33102 -0.03143 -0.33148 C -0.03247 -0.33519 -0.03264 -0.33936 -0.03438 -0.3426 C -0.0382 -0.34977 -0.03681 -0.34607 -0.03889 -0.35371 C -0.03837 -0.36065 -0.0382 -0.3676 -0.03733 -0.37454 C -0.03646 -0.38195 -0.03438 -0.38125 -0.02986 -0.3875 C -0.02882 -0.38912 -0.02813 -0.39144 -0.02691 -0.39306 C -0.02309 -0.39838 -0.01806 -0.40209 -0.01493 -0.40811 C -0.01407 -0.40996 -0.01337 -0.41227 -0.01198 -0.41366 C -0.00938 -0.41667 -0.00313 -0.4213 -0.00313 -0.42107 C 0.00382 -0.43403 0.00173 -0.42824 0.00434 -0.43797 C 0.00382 -0.44236 0.00434 -0.44723 0.00295 -0.45116 C 0.00225 -0.45324 2.77778E-6 -0.45394 -0.00157 -0.45486 C -0.00347 -0.45602 -0.00556 -0.45625 -0.00747 -0.45672 C -0.00903 -0.45718 -0.01059 -0.45811 -0.01198 -0.4588 C -0.01545 -0.47176 -0.01198 -0.46852 -0.01945 -0.47176 C -0.02101 -0.47338 -0.02275 -0.475 -0.02396 -0.47732 C -0.0257 -0.48056 -0.02552 -0.48311 -0.02552 -0.48635 L -0.02552 -0.48611 L -0.02552 -0.48635 L -0.02552 -0.48611 L -0.0224 -0.48287 " pathEditMode="relative" rAng="0" ptsTypes="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208 L -0.05955 -0.426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" y="-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-0.00046 L -0.02777 -0.3692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1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1.11111E-6 0.00023 C -0.00104 -0.00602 -0.00174 -0.01204 -0.00295 -0.01805 C -0.00382 -0.02199 -0.00521 -0.02592 -0.0059 -0.02986 C -0.00642 -0.03264 -0.00677 -0.03542 -0.00747 -0.03796 C -0.00868 -0.04213 -0.01059 -0.04583 -0.01198 -0.04977 C -0.01632 -0.06296 -0.01024 -0.04792 -0.01493 -0.06389 C -0.01962 -0.07963 -0.01788 -0.07106 -0.0224 -0.08171 C -0.02344 -0.08426 -0.02431 -0.08704 -0.02535 -0.08958 C -0.02743 -0.09444 -0.03386 -0.10602 -0.03576 -0.11157 C -0.03715 -0.11528 -0.03872 -0.12361 -0.03872 -0.12338 C -0.03837 -0.12685 -0.03854 -0.13055 -0.03733 -0.13356 C -0.03646 -0.13542 -0.0342 -0.13588 -0.03281 -0.1375 C -0.03125 -0.13912 -0.03021 -0.1419 -0.0283 -0.14329 C -0.02656 -0.14467 -0.02431 -0.14467 -0.0224 -0.14537 C -0.01945 -0.14653 -0.01649 -0.14838 -0.01337 -0.1493 C 0.00972 -0.15787 -0.02413 -0.14329 0.00295 -0.15532 C 0.0059 -0.15671 0.0092 -0.15741 0.01198 -0.15926 L 0.02378 -0.16736 C 0.02587 -0.1713 0.03003 -0.17454 0.02986 -0.17917 C 0.02934 -0.19028 0.03229 -0.20579 0.02535 -0.21505 C 0.02413 -0.21667 0.02239 -0.21759 0.02083 -0.21898 C 0.02031 -0.22106 0.02066 -0.22361 0.01944 -0.225 C 0.01736 -0.22731 0.00278 -0.23264 0.00156 -0.23287 C -0.00243 -0.23403 -0.00642 -0.23403 -0.01042 -0.23495 C -0.0125 -0.23542 -0.01858 -0.23773 -0.02083 -0.23889 C -0.02292 -0.24005 -0.02483 -0.24167 -0.02691 -0.24282 C -0.02761 -0.24583 -0.02986 -0.2544 -0.02986 -0.25694 C -0.02986 -0.25949 -0.02899 -0.26227 -0.0283 -0.26481 C -0.02604 -0.27569 -0.02552 -0.27315 -0.01788 -0.28657 C -0.01649 -0.28935 -0.01545 -0.29259 -0.01337 -0.29467 C -0.01094 -0.29722 -0.00816 -0.29954 -0.0059 -0.30255 C -0.00469 -0.3044 -0.00434 -0.30717 -0.00295 -0.30856 C 0.0026 -0.31458 0.00903 -0.31921 0.01493 -0.32454 C 0.01632 -0.32592 0.01771 -0.32778 0.01944 -0.32847 C 0.02083 -0.32917 0.02239 -0.32963 0.02378 -0.33055 C 0.03542 -0.33819 0.02153 -0.33148 0.03281 -0.33634 C 0.03385 -0.33842 0.03472 -0.34051 0.03576 -0.34236 C 0.03715 -0.34467 0.03993 -0.3456 0.04028 -0.34838 C 0.04097 -0.35301 0.04028 -0.3581 0.03871 -0.36227 C 0.03802 -0.36458 0.03594 -0.36528 0.03437 -0.3662 C 0.03073 -0.36829 0.02031 -0.36991 0.01788 -0.37037 C 0.01493 -0.37153 0.01198 -0.37523 0.00903 -0.3743 C 0.00712 -0.37361 0.00069 -0.37176 -0.00156 -0.37037 C -0.00313 -0.36921 -0.00451 -0.36759 -0.0059 -0.3662 C -0.00642 -0.36435 -0.0059 -0.36088 -0.00747 -0.36042 C -0.0092 -0.35972 -0.01024 -0.36342 -0.01198 -0.36435 C -0.01424 -0.36551 -0.01945 -0.3662 -0.01945 -0.36597 L -0.01945 -0.3662 L -0.01945 -0.36597 " pathEditMode="relative" rAng="0" ptsTypes="AAAAA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892" y="2432918"/>
            <a:ext cx="977628" cy="97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62" y="2461369"/>
            <a:ext cx="866776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528" y="2441161"/>
            <a:ext cx="103981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336" y="2481578"/>
            <a:ext cx="977628" cy="97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87" y="2546035"/>
            <a:ext cx="866776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820" y="2462162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61369"/>
            <a:ext cx="103981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244" y="2524895"/>
            <a:ext cx="866776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192" y="2420888"/>
            <a:ext cx="103981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25493" y="3645024"/>
            <a:ext cx="9287303" cy="1153975"/>
            <a:chOff x="-145126" y="4157065"/>
            <a:chExt cx="9287303" cy="1153975"/>
          </a:xfrm>
        </p:grpSpPr>
        <p:pic>
          <p:nvPicPr>
            <p:cNvPr id="16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4261995"/>
              <a:ext cx="866776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5126" y="4157065"/>
              <a:ext cx="1090613" cy="109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1932941" y="4232370"/>
              <a:ext cx="1038225" cy="1055790"/>
              <a:chOff x="64653" y="2529508"/>
              <a:chExt cx="1038225" cy="1055790"/>
            </a:xfrm>
          </p:grpSpPr>
          <p:pic>
            <p:nvPicPr>
              <p:cNvPr id="22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53" y="2529508"/>
                <a:ext cx="1038225" cy="1038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53" y="2545485"/>
                <a:ext cx="1038225" cy="1039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" name="Content Placeholder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7854" y="4293669"/>
              <a:ext cx="866775" cy="957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867" y="4213820"/>
              <a:ext cx="1090613" cy="109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7107" y="4166404"/>
              <a:ext cx="1038225" cy="103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5488" y="4276564"/>
              <a:ext cx="866775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5332" y="4220428"/>
              <a:ext cx="1090613" cy="1090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365" y="4168946"/>
              <a:ext cx="1039812" cy="103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107504" y="1412776"/>
            <a:ext cx="8721606" cy="1156158"/>
            <a:chOff x="229265" y="2582583"/>
            <a:chExt cx="8721606" cy="1156158"/>
          </a:xfrm>
        </p:grpSpPr>
        <p:pic>
          <p:nvPicPr>
            <p:cNvPr id="17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4096" y="2614166"/>
              <a:ext cx="866775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650" y="2584484"/>
              <a:ext cx="1090613" cy="1090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8023" y="2690627"/>
              <a:ext cx="866776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" name="Group 43"/>
            <p:cNvGrpSpPr/>
            <p:nvPr/>
          </p:nvGrpSpPr>
          <p:grpSpPr>
            <a:xfrm>
              <a:off x="1138688" y="2636737"/>
              <a:ext cx="1090613" cy="1102004"/>
              <a:chOff x="1043608" y="2584876"/>
              <a:chExt cx="1090613" cy="1102004"/>
            </a:xfrm>
          </p:grpSpPr>
          <p:pic>
            <p:nvPicPr>
              <p:cNvPr id="4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2596267"/>
                <a:ext cx="1090613" cy="1090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2584876"/>
                <a:ext cx="1090613" cy="1090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7" name="Group 46"/>
            <p:cNvGrpSpPr/>
            <p:nvPr/>
          </p:nvGrpSpPr>
          <p:grpSpPr>
            <a:xfrm>
              <a:off x="229265" y="2582583"/>
              <a:ext cx="1038225" cy="1055790"/>
              <a:chOff x="134185" y="2530722"/>
              <a:chExt cx="1038225" cy="1055790"/>
            </a:xfrm>
          </p:grpSpPr>
          <p:pic>
            <p:nvPicPr>
              <p:cNvPr id="48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185" y="2530722"/>
                <a:ext cx="1038225" cy="1038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185" y="2546699"/>
                <a:ext cx="1038225" cy="1039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0" name="Content Placeholder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3637" y="2667614"/>
              <a:ext cx="866775" cy="957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1016" y="2606272"/>
              <a:ext cx="1090613" cy="109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799" y="2606853"/>
              <a:ext cx="1038225" cy="103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412" y="2585064"/>
              <a:ext cx="1039812" cy="103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90377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" name="KissTheRain-Yiruma_34q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3556" name="Picture 2" descr="Kết quả hình ảnh cho hình nền làm e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04800" y="2204864"/>
            <a:ext cx="8610600" cy="2748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53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3615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43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" name="KissTheRain-Yiruma_34q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3556" name="Picture 2" descr="Kết quả hình ảnh cho hình nền làm e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0" y="2060848"/>
            <a:ext cx="9144000" cy="28921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8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/c</a:t>
            </a:r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1: Ai thông minh nhất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26271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43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00" name="Picture 48" descr="s_f_01_589_01_0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084388"/>
            <a:ext cx="266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98" name="Group 46"/>
          <p:cNvGrpSpPr>
            <a:grpSpLocks/>
          </p:cNvGrpSpPr>
          <p:nvPr/>
        </p:nvGrpSpPr>
        <p:grpSpPr bwMode="auto">
          <a:xfrm>
            <a:off x="685800" y="4956175"/>
            <a:ext cx="690563" cy="584200"/>
            <a:chOff x="144" y="1186"/>
            <a:chExt cx="1824" cy="1986"/>
          </a:xfrm>
        </p:grpSpPr>
        <p:sp>
          <p:nvSpPr>
            <p:cNvPr id="24604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44" y="1440"/>
              <a:ext cx="1824" cy="1296"/>
            </a:xfrm>
            <a:prstGeom prst="actionButtonBlank">
              <a:avLst/>
            </a:prstGeom>
            <a:solidFill>
              <a:srgbClr val="99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Text Box 32"/>
            <p:cNvSpPr txBox="1">
              <a:spLocks noChangeArrowheads="1"/>
            </p:cNvSpPr>
            <p:nvPr/>
          </p:nvSpPr>
          <p:spPr bwMode="auto">
            <a:xfrm>
              <a:off x="912" y="1186"/>
              <a:ext cx="1047" cy="1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23597" name="Group 45"/>
          <p:cNvGrpSpPr>
            <a:grpSpLocks/>
          </p:cNvGrpSpPr>
          <p:nvPr/>
        </p:nvGrpSpPr>
        <p:grpSpPr bwMode="auto">
          <a:xfrm>
            <a:off x="7162800" y="5256213"/>
            <a:ext cx="1106488" cy="584200"/>
            <a:chOff x="3744" y="629"/>
            <a:chExt cx="1824" cy="3075"/>
          </a:xfrm>
        </p:grpSpPr>
        <p:sp>
          <p:nvSpPr>
            <p:cNvPr id="24602" name="AutoShape 2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744" y="1440"/>
              <a:ext cx="1824" cy="1344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3" name="Text Box 43"/>
            <p:cNvSpPr txBox="1">
              <a:spLocks noChangeArrowheads="1"/>
            </p:cNvSpPr>
            <p:nvPr/>
          </p:nvSpPr>
          <p:spPr bwMode="auto">
            <a:xfrm>
              <a:off x="4512" y="629"/>
              <a:ext cx="288" cy="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23610" name="Group 58"/>
          <p:cNvGrpSpPr>
            <a:grpSpLocks/>
          </p:cNvGrpSpPr>
          <p:nvPr/>
        </p:nvGrpSpPr>
        <p:grpSpPr bwMode="auto">
          <a:xfrm>
            <a:off x="-201613" y="5319713"/>
            <a:ext cx="2438401" cy="1600200"/>
            <a:chOff x="0" y="3168"/>
            <a:chExt cx="1728" cy="1008"/>
          </a:xfrm>
        </p:grpSpPr>
        <p:sp>
          <p:nvSpPr>
            <p:cNvPr id="24600" name="AutoShape 50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3600" b="1" kern="10" dirty="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600" b="1" kern="10" dirty="0" err="1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giờ</a:t>
              </a:r>
              <a:endParaRPr lang="en-US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3605" name="WordArt 53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01</a:t>
            </a:r>
          </a:p>
        </p:txBody>
      </p:sp>
      <p:sp>
        <p:nvSpPr>
          <p:cNvPr id="23606" name="WordArt 54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02</a:t>
            </a:r>
          </a:p>
        </p:txBody>
      </p:sp>
      <p:sp>
        <p:nvSpPr>
          <p:cNvPr id="23608" name="WordArt 56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04</a:t>
            </a:r>
          </a:p>
        </p:txBody>
      </p:sp>
      <p:sp>
        <p:nvSpPr>
          <p:cNvPr id="23607" name="WordArt 55"/>
          <p:cNvSpPr>
            <a:spLocks noChangeArrowheads="1" noChangeShapeType="1" noTextEdit="1"/>
          </p:cNvSpPr>
          <p:nvPr/>
        </p:nvSpPr>
        <p:spPr bwMode="auto">
          <a:xfrm>
            <a:off x="16764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03</a:t>
            </a:r>
          </a:p>
        </p:txBody>
      </p:sp>
      <p:sp>
        <p:nvSpPr>
          <p:cNvPr id="23609" name="AutoShape 57"/>
          <p:cNvSpPr>
            <a:spLocks noChangeArrowheads="1"/>
          </p:cNvSpPr>
          <p:nvPr/>
        </p:nvSpPr>
        <p:spPr bwMode="auto">
          <a:xfrm>
            <a:off x="1066800" y="58674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4" name="WordArt 52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05</a:t>
            </a:r>
          </a:p>
        </p:txBody>
      </p:sp>
      <p:pic>
        <p:nvPicPr>
          <p:cNvPr id="35852" name="Picture 43" descr="C:\Users\sony\Downloads\hinh-anh-buon-1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2990850"/>
            <a:ext cx="23749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44" descr="C:\Users\sony\Downloads\hinh-anh-mat-cuoi-ngo-nghinh-741-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3135313"/>
            <a:ext cx="1785937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8374" y="9612"/>
            <a:ext cx="2802018" cy="1547180"/>
            <a:chOff x="58374" y="9612"/>
            <a:chExt cx="2358651" cy="11747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4" y="185099"/>
              <a:ext cx="959213" cy="95921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6889" l="1778" r="93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27" y="9612"/>
              <a:ext cx="1174748" cy="117474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185099"/>
              <a:ext cx="740625" cy="914234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059335" y="9612"/>
            <a:ext cx="2851861" cy="1435197"/>
            <a:chOff x="58374" y="9612"/>
            <a:chExt cx="2358651" cy="117474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4" y="185099"/>
              <a:ext cx="959213" cy="95921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6889" l="1778" r="93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27" y="9612"/>
              <a:ext cx="1174748" cy="117474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185099"/>
              <a:ext cx="740625" cy="91423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5911197" y="-26285"/>
            <a:ext cx="3232803" cy="1426030"/>
            <a:chOff x="58374" y="9612"/>
            <a:chExt cx="2358651" cy="1174748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4" y="185099"/>
              <a:ext cx="959213" cy="95921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6889" l="1778" r="93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27" y="9612"/>
              <a:ext cx="1174748" cy="117474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185099"/>
              <a:ext cx="740625" cy="914234"/>
            </a:xfrm>
            <a:prstGeom prst="rect">
              <a:avLst/>
            </a:prstGeom>
          </p:spPr>
        </p:pic>
      </p:grpSp>
      <p:pic>
        <p:nvPicPr>
          <p:cNvPr id="6" name="TiengVoTay-V.A-32343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249749" y="5412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60546"/>
      </p:ext>
    </p:extLst>
  </p:cSld>
  <p:clrMapOvr>
    <a:masterClrMapping/>
  </p:clrMapOvr>
  <p:transition>
    <p:sndAc>
      <p:stSnd>
        <p:snd r:embed="rId4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35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7"/>
                  </p:tgtEl>
                </p:cond>
              </p:nextCondLst>
            </p:seq>
            <p:audio>
              <p:cMediaNode vol="80000">
                <p:cTn id="5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3605" grpId="0" animBg="1"/>
      <p:bldP spid="23606" grpId="0" animBg="1"/>
      <p:bldP spid="23608" grpId="0" animBg="1"/>
      <p:bldP spid="23607" grpId="0" animBg="1"/>
      <p:bldP spid="23609" grpId="0" animBg="1"/>
      <p:bldP spid="23609" grpId="1" animBg="1"/>
      <p:bldP spid="2360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4&quot;/&gt;&lt;property id=&quot;20307&quot; value=&quot;256&quot;/&gt;&lt;/object&gt;&lt;object type=&quot;3&quot; unique_id=&quot;10047&quot;&gt;&lt;property id=&quot;20148&quot; value=&quot;5&quot;/&gt;&lt;property id=&quot;20300&quot; value=&quot;Slide 1&quot;/&gt;&lt;property id=&quot;20307&quot; value=&quot;260&quot;/&gt;&lt;/object&gt;&lt;object type=&quot;3&quot; unique_id=&quot;10731&quot;&gt;&lt;property id=&quot;20148&quot; value=&quot;5&quot;/&gt;&lt;property id=&quot;20300&quot; value=&quot;Slide 6&quot;/&gt;&lt;property id=&quot;20307&quot; value=&quot;265&quot;/&gt;&lt;/object&gt;&lt;object type=&quot;3&quot; unique_id=&quot;10866&quot;&gt;&lt;property id=&quot;20148&quot; value=&quot;5&quot;/&gt;&lt;property id=&quot;20300&quot; value=&quot;Slide 8&quot;/&gt;&lt;property id=&quot;20307&quot; value=&quot;268&quot;/&gt;&lt;/object&gt;&lt;object type=&quot;3&quot; unique_id=&quot;10867&quot;&gt;&lt;property id=&quot;20148&quot; value=&quot;5&quot;/&gt;&lt;property id=&quot;20300&quot; value=&quot;Slide 10&quot;/&gt;&lt;property id=&quot;20307&quot; value=&quot;269&quot;/&gt;&lt;/object&gt;&lt;object type=&quot;3&quot; unique_id=&quot;10868&quot;&gt;&lt;property id=&quot;20148&quot; value=&quot;5&quot;/&gt;&lt;property id=&quot;20300&quot; value=&quot;Slide 11&quot;/&gt;&lt;property id=&quot;20307&quot; value=&quot;270&quot;/&gt;&lt;/object&gt;&lt;object type=&quot;3&quot; unique_id=&quot;10997&quot;&gt;&lt;property id=&quot;20148&quot; value=&quot;5&quot;/&gt;&lt;property id=&quot;20300&quot; value=&quot;Slide 9&quot;/&gt;&lt;property id=&quot;20307&quot; value=&quot;273&quot;/&gt;&lt;/object&gt;&lt;object type=&quot;3&quot; unique_id=&quot;68334&quot;&gt;&lt;property id=&quot;20148&quot; value=&quot;5&quot;/&gt;&lt;property id=&quot;20300&quot; value=&quot;Slide 3&quot;/&gt;&lt;property id=&quot;20307&quot; value=&quot;277&quot;/&gt;&lt;/object&gt;&lt;object type=&quot;3&quot; unique_id=&quot;68335&quot;&gt;&lt;property id=&quot;20148&quot; value=&quot;5&quot;/&gt;&lt;property id=&quot;20300&quot; value=&quot;Slide 2&quot;/&gt;&lt;property id=&quot;20307&quot; value=&quot;275&quot;/&gt;&lt;/object&gt;&lt;object type=&quot;3&quot; unique_id=&quot;68336&quot;&gt;&lt;property id=&quot;20148&quot; value=&quot;5&quot;/&gt;&lt;property id=&quot;20300&quot; value=&quot;Slide 7&quot;/&gt;&lt;property id=&quot;20307&quot; value=&quot;276&quot;/&gt;&lt;/object&gt;&lt;object type=&quot;3&quot; unique_id=&quot;68383&quot;&gt;&lt;property id=&quot;20148&quot; value=&quot;5&quot;/&gt;&lt;property id=&quot;20300&quot; value=&quot;Slide 12&quot;/&gt;&lt;property id=&quot;20307&quot; value=&quot;278&quot;/&gt;&lt;/object&gt;&lt;object type=&quot;3&quot; unique_id=&quot;68423&quot;&gt;&lt;property id=&quot;20148&quot; value=&quot;5&quot;/&gt;&lt;property id=&quot;20300&quot; value=&quot;Slide 5&quot;/&gt;&lt;property id=&quot;20307&quot; value=&quot;279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D7CC62EE-2B5F-4095-BDA1-8F62F1FD29B5}"/>
  <p:tag name="ISPRING_SLIDE_ID_2" val="{107F8656-9BFF-4DB2-B914-E6DA0E007FE4}"/>
  <p:tag name="GENSWF_ADVANCE_TIME" val="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D7CC62EE-2B5F-4095-BDA1-8F62F1FD29B5}"/>
  <p:tag name="ISPRING_SLIDE_ID_2" val="{107F8656-9BFF-4DB2-B914-E6DA0E007FE4}"/>
  <p:tag name="GENSWF_ADVANCE_TIME" val="5"/>
  <p:tag name="ISPRING_CUSTOM_TIMING_USED" val="1"/>
</p:tagLst>
</file>

<file path=ppt/theme/theme1.xml><?xml version="1.0" encoding="utf-8"?>
<a:theme xmlns:a="http://schemas.openxmlformats.org/drawingml/2006/main" name="Phượng sắp xếp 11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Phượng sắp xếp 111</Template>
  <TotalTime>621</TotalTime>
  <Words>123</Words>
  <Application>Microsoft Office PowerPoint</Application>
  <PresentationFormat>On-screen Show (4:3)</PresentationFormat>
  <Paragraphs>53</Paragraphs>
  <Slides>14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Phượng sắp xếp 111</vt:lpstr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Administrator</dc:creator>
  <cp:lastModifiedBy>Admin</cp:lastModifiedBy>
  <cp:revision>34</cp:revision>
  <dcterms:created xsi:type="dcterms:W3CDTF">2020-11-04T12:33:24Z</dcterms:created>
  <dcterms:modified xsi:type="dcterms:W3CDTF">2020-12-05T08:30:37Z</dcterms:modified>
</cp:coreProperties>
</file>