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3" r:id="rId3"/>
    <p:sldId id="275" r:id="rId4"/>
    <p:sldId id="276" r:id="rId5"/>
    <p:sldId id="277" r:id="rId6"/>
    <p:sldId id="278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ong Kieu" initials="PK" lastIdx="1" clrIdx="0">
    <p:extLst>
      <p:ext uri="{19B8F6BF-5375-455C-9EA6-DF929625EA0E}">
        <p15:presenceInfo xmlns:p15="http://schemas.microsoft.com/office/powerpoint/2012/main" userId="c4e5d68de2371d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00FF"/>
    <a:srgbClr val="FBEBFA"/>
    <a:srgbClr val="F9DFF8"/>
    <a:srgbClr val="F5F6D2"/>
    <a:srgbClr val="D4E5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60" d="100"/>
          <a:sy n="60" d="100"/>
        </p:scale>
        <p:origin x="4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A1522-15F8-470E-8B47-26D4488B38E1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6EC5-5213-4489-9A2D-13BAC692E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1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6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2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0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4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2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8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6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1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6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9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56FE-5F5D-44D5-A3D6-0EC21773BDE8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50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79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2474" y="360608"/>
            <a:ext cx="5387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 smtClean="0">
                <a:solidFill>
                  <a:srgbClr val="C00000"/>
                </a:solidFill>
              </a:rPr>
              <a:t>PHÒNG GIÁO DỤC ĐÀO TẠO QUẬN LONG BIÊN</a:t>
            </a:r>
          </a:p>
          <a:p>
            <a:pPr algn="ctr"/>
            <a:r>
              <a:rPr lang="vi-VN" dirty="0" smtClean="0">
                <a:solidFill>
                  <a:srgbClr val="C00000"/>
                </a:solidFill>
              </a:rPr>
              <a:t>TRƯỜNG MẦM NON HOA SEN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91" y="1048795"/>
            <a:ext cx="1868867" cy="132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0918" y="2768958"/>
            <a:ext cx="91955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70C0"/>
                </a:solidFill>
              </a:rPr>
              <a:t>Đề tài:Nhận biết số 10, số lượng,STT trong phạm vi 10</a:t>
            </a:r>
          </a:p>
          <a:p>
            <a:pPr algn="ctr"/>
            <a:endParaRPr lang="vi-VN" sz="2400" dirty="0" smtClean="0">
              <a:solidFill>
                <a:srgbClr val="FF0000"/>
              </a:solidFill>
            </a:endParaRPr>
          </a:p>
          <a:p>
            <a:pPr algn="ctr"/>
            <a:endParaRPr lang="vi-VN" sz="2400" dirty="0">
              <a:solidFill>
                <a:srgbClr val="FF0000"/>
              </a:solidFill>
            </a:endParaRPr>
          </a:p>
          <a:p>
            <a:pPr algn="ctr"/>
            <a:r>
              <a:rPr lang="vi-VN" sz="2400" dirty="0" smtClean="0">
                <a:solidFill>
                  <a:srgbClr val="FF0000"/>
                </a:solidFill>
              </a:rPr>
              <a:t>Lứa tuổi: 5-6 tuổi</a:t>
            </a:r>
          </a:p>
          <a:p>
            <a:pPr algn="ctr"/>
            <a:r>
              <a:rPr lang="vi-VN" sz="2400" dirty="0" smtClean="0">
                <a:solidFill>
                  <a:srgbClr val="FF0000"/>
                </a:solidFill>
              </a:rPr>
              <a:t>Gv thực hiện: Nguyễn Thị Thanh Vân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034572"/>
      </p:ext>
    </p:extLst>
  </p:cSld>
  <p:clrMapOvr>
    <a:masterClrMapping/>
  </p:clrMapOvr>
  <p:transition spd="slow" advTm="11224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2" y="0"/>
            <a:ext cx="10972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6089" y="1493949"/>
            <a:ext cx="6323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6000" dirty="0"/>
          </a:p>
        </p:txBody>
      </p:sp>
      <p:sp>
        <p:nvSpPr>
          <p:cNvPr id="2" name="Rectangle 1"/>
          <p:cNvSpPr/>
          <p:nvPr/>
        </p:nvSpPr>
        <p:spPr>
          <a:xfrm>
            <a:off x="1047437" y="616786"/>
            <a:ext cx="94500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Phần 1: </a:t>
            </a:r>
          </a:p>
          <a:p>
            <a:pPr algn="ctr"/>
            <a:r>
              <a:rPr lang="vi-V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Tìm nhóm có số lượng 7,8,9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5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50" y="1562394"/>
            <a:ext cx="1316850" cy="131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314007" y="151714"/>
            <a:ext cx="6036243" cy="276157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vi-VN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endParaRPr lang="en-GB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65" y="1029517"/>
            <a:ext cx="917986" cy="11689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849" y="1205037"/>
            <a:ext cx="6079779" cy="31460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31" y="3250300"/>
            <a:ext cx="6661985" cy="34527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028" y="1425164"/>
            <a:ext cx="920576" cy="1164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897" y="412281"/>
            <a:ext cx="920576" cy="11644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498" y="1388004"/>
            <a:ext cx="920576" cy="11644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269" y="412280"/>
            <a:ext cx="920576" cy="11644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722" y="1434362"/>
            <a:ext cx="920576" cy="11644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001" y="372970"/>
            <a:ext cx="920576" cy="116443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857521" y="137601"/>
            <a:ext cx="14452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11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241" y="3049257"/>
            <a:ext cx="1420491" cy="7254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513" y="2209286"/>
            <a:ext cx="1420491" cy="7254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302" y="1408094"/>
            <a:ext cx="1420491" cy="7254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850" y="2301321"/>
            <a:ext cx="1420491" cy="7254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7298" y="3012297"/>
            <a:ext cx="1420491" cy="7254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1656" y="1428255"/>
            <a:ext cx="1420491" cy="72548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5341" y="2269632"/>
            <a:ext cx="1420491" cy="7254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2197" y="3011395"/>
            <a:ext cx="1420491" cy="7254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678" y="1340350"/>
            <a:ext cx="1420491" cy="72548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0576272" y="1576717"/>
            <a:ext cx="132296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11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115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66" y="3556246"/>
            <a:ext cx="1683392" cy="10323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165" y="4446186"/>
            <a:ext cx="1682642" cy="103641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4397" y="3602484"/>
            <a:ext cx="1682642" cy="103641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0150" y="4446186"/>
            <a:ext cx="1682642" cy="103641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6739" y="3557401"/>
            <a:ext cx="1682642" cy="10364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2108" y="4382707"/>
            <a:ext cx="1682642" cy="103641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1543" y="3571514"/>
            <a:ext cx="1682642" cy="103641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1431" y="4446186"/>
            <a:ext cx="1682642" cy="103641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2948337" y="4877195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13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4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9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9" y="0"/>
            <a:ext cx="1028185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0200" y="1113135"/>
            <a:ext cx="691888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 smtClean="0">
                <a:ln/>
                <a:solidFill>
                  <a:srgbClr val="FF0000"/>
                </a:solidFill>
              </a:rPr>
              <a:t>Phần 2: </a:t>
            </a:r>
          </a:p>
          <a:p>
            <a:pPr algn="ctr"/>
            <a:r>
              <a:rPr lang="vi-VN" sz="5400" b="1" dirty="0" smtClean="0">
                <a:ln/>
                <a:solidFill>
                  <a:srgbClr val="FF0000"/>
                </a:solidFill>
              </a:rPr>
              <a:t>nhận biết chữ số 10,</a:t>
            </a:r>
          </a:p>
          <a:p>
            <a:pPr algn="ctr"/>
            <a:r>
              <a:rPr lang="vi-VN" sz="5400" b="1" dirty="0" smtClean="0">
                <a:ln/>
                <a:solidFill>
                  <a:srgbClr val="FF0000"/>
                </a:solidFill>
              </a:rPr>
              <a:t> số lượng, STT </a:t>
            </a:r>
          </a:p>
          <a:p>
            <a:pPr algn="ctr"/>
            <a:r>
              <a:rPr lang="vi-VN" sz="5400" b="1" dirty="0" smtClean="0">
                <a:ln/>
                <a:solidFill>
                  <a:srgbClr val="FF0000"/>
                </a:solidFill>
              </a:rPr>
              <a:t>trong phạm vi 10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4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" y="-260896"/>
            <a:ext cx="12380592" cy="7118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274" y="1322939"/>
            <a:ext cx="1447064" cy="1322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966" y="4151204"/>
            <a:ext cx="1527284" cy="13229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55" y="4102306"/>
            <a:ext cx="1530229" cy="13229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820" y="4076247"/>
            <a:ext cx="1530229" cy="13229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789" y="4075547"/>
            <a:ext cx="1530229" cy="13229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607" y="4029806"/>
            <a:ext cx="1530229" cy="13229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288" y="4019624"/>
            <a:ext cx="1530229" cy="13229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799" y="4019624"/>
            <a:ext cx="1530229" cy="13229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939" y="3989655"/>
            <a:ext cx="1530229" cy="13229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9763" y="3961683"/>
            <a:ext cx="1530229" cy="13229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230" y="3944915"/>
            <a:ext cx="1530229" cy="13229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88" y="2828257"/>
            <a:ext cx="1262047" cy="12620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100" y="2813032"/>
            <a:ext cx="1261981" cy="12619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923" y="2843548"/>
            <a:ext cx="1261981" cy="126198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885" y="2858773"/>
            <a:ext cx="1261981" cy="126198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276" y="2858773"/>
            <a:ext cx="1261981" cy="126198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269" y="2863389"/>
            <a:ext cx="1261981" cy="12619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902" y="2865395"/>
            <a:ext cx="1261981" cy="12619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413" y="2848383"/>
            <a:ext cx="1281502" cy="13099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679" y="2896392"/>
            <a:ext cx="1261981" cy="126198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444318" y="484495"/>
            <a:ext cx="984115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C000"/>
                </a:solidFill>
              </a:rPr>
              <a:t>+ Số lượng tàu thủy và số lượng bánh lái số nào nhiều hơn?</a:t>
            </a:r>
          </a:p>
          <a:p>
            <a:r>
              <a:rPr lang="vi-VN" sz="2800" dirty="0" smtClean="0">
                <a:solidFill>
                  <a:srgbClr val="FFC000"/>
                </a:solidFill>
              </a:rPr>
              <a:t>Và nhiều hơn là mấy? Vì sao?</a:t>
            </a:r>
          </a:p>
          <a:p>
            <a:r>
              <a:rPr lang="vi-VN" sz="2800" dirty="0" smtClean="0">
                <a:solidFill>
                  <a:srgbClr val="FFC000"/>
                </a:solidFill>
              </a:rPr>
              <a:t>+ Số lượng tàu thủy và số lượng bánh lái số nào ít hơn?</a:t>
            </a:r>
          </a:p>
          <a:p>
            <a:r>
              <a:rPr lang="vi-VN" sz="2800" dirty="0" smtClean="0">
                <a:solidFill>
                  <a:srgbClr val="FFC000"/>
                </a:solidFill>
              </a:rPr>
              <a:t>Và ít hơn là mấy? Vì sao?</a:t>
            </a: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117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Phuong Kieu</cp:lastModifiedBy>
  <cp:revision>58</cp:revision>
  <dcterms:created xsi:type="dcterms:W3CDTF">2019-10-23T06:06:35Z</dcterms:created>
  <dcterms:modified xsi:type="dcterms:W3CDTF">2020-04-24T14:46:50Z</dcterms:modified>
</cp:coreProperties>
</file>