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63" r:id="rId3"/>
    <p:sldId id="259" r:id="rId4"/>
    <p:sldId id="260" r:id="rId5"/>
    <p:sldId id="261" r:id="rId6"/>
    <p:sldId id="262" r:id="rId7"/>
    <p:sldId id="264" r:id="rId8"/>
    <p:sldId id="265" r:id="rId9"/>
    <p:sldId id="266" r:id="rId10"/>
    <p:sldId id="267" r:id="rId11"/>
    <p:sldId id="268" r:id="rId12"/>
    <p:sldId id="282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81" r:id="rId22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HL Hoctro" panose="02000000000000000000" pitchFamily="2" charset="0"/>
      <p:regular r:id="rId27"/>
    </p:embeddedFont>
    <p:embeddedFont>
      <p:font typeface=".VnAvant" panose="020B7200000000000000" pitchFamily="34" charset="0"/>
      <p:regular r:id="rId28"/>
      <p:bold r:id="rId29"/>
      <p:italic r:id="rId30"/>
      <p:boldItalic r:id="rId31"/>
    </p:embeddedFont>
    <p:embeddedFont>
      <p:font typeface=".VnAvantH" panose="020B720000000000000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AF2"/>
    <a:srgbClr val="0091FE"/>
    <a:srgbClr val="0070C0"/>
    <a:srgbClr val="0055D2"/>
    <a:srgbClr val="006C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35" autoAdjust="0"/>
    <p:restoredTop sz="94660"/>
  </p:normalViewPr>
  <p:slideViewPr>
    <p:cSldViewPr snapToGrid="0">
      <p:cViewPr>
        <p:scale>
          <a:sx n="73" d="100"/>
          <a:sy n="73" d="100"/>
        </p:scale>
        <p:origin x="9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2AF5A-5A35-4AFD-8BBA-C5BD1D97D533}" type="datetimeFigureOut">
              <a:rPr lang="en-US" smtClean="0"/>
              <a:t>21/4/2020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0BBF0-D995-4189-8EA5-F2FF6BFA3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154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2AF5A-5A35-4AFD-8BBA-C5BD1D97D533}" type="datetimeFigureOut">
              <a:rPr lang="en-US" smtClean="0"/>
              <a:t>21/4/2020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0BBF0-D995-4189-8EA5-F2FF6BFA3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473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2AF5A-5A35-4AFD-8BBA-C5BD1D97D533}" type="datetimeFigureOut">
              <a:rPr lang="en-US" smtClean="0"/>
              <a:t>21/4/2020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0BBF0-D995-4189-8EA5-F2FF6BFA3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6523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8F6F5-FE95-4A77-AD4E-E87BFB0530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347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2AF5A-5A35-4AFD-8BBA-C5BD1D97D533}" type="datetimeFigureOut">
              <a:rPr lang="en-US" smtClean="0"/>
              <a:t>21/4/2020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0BBF0-D995-4189-8EA5-F2FF6BFA3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420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2AF5A-5A35-4AFD-8BBA-C5BD1D97D533}" type="datetimeFigureOut">
              <a:rPr lang="en-US" smtClean="0"/>
              <a:t>21/4/2020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0BBF0-D995-4189-8EA5-F2FF6BFA3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462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2AF5A-5A35-4AFD-8BBA-C5BD1D97D533}" type="datetimeFigureOut">
              <a:rPr lang="en-US" smtClean="0"/>
              <a:t>21/4/2020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0BBF0-D995-4189-8EA5-F2FF6BFA3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962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2AF5A-5A35-4AFD-8BBA-C5BD1D97D533}" type="datetimeFigureOut">
              <a:rPr lang="en-US" smtClean="0"/>
              <a:t>21/4/2020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0BBF0-D995-4189-8EA5-F2FF6BFA3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552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2AF5A-5A35-4AFD-8BBA-C5BD1D97D533}" type="datetimeFigureOut">
              <a:rPr lang="en-US" smtClean="0"/>
              <a:t>21/4/2020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0BBF0-D995-4189-8EA5-F2FF6BFA3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373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2AF5A-5A35-4AFD-8BBA-C5BD1D97D533}" type="datetimeFigureOut">
              <a:rPr lang="en-US" smtClean="0"/>
              <a:t>21/4/2020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0BBF0-D995-4189-8EA5-F2FF6BFA3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756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2AF5A-5A35-4AFD-8BBA-C5BD1D97D533}" type="datetimeFigureOut">
              <a:rPr lang="en-US" smtClean="0"/>
              <a:t>21/4/2020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0BBF0-D995-4189-8EA5-F2FF6BFA3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798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2AF5A-5A35-4AFD-8BBA-C5BD1D97D533}" type="datetimeFigureOut">
              <a:rPr lang="en-US" smtClean="0"/>
              <a:t>21/4/2020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0BBF0-D995-4189-8EA5-F2FF6BFA3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753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A2AF5A-5A35-4AFD-8BBA-C5BD1D97D533}" type="datetimeFigureOut">
              <a:rPr lang="en-US" smtClean="0"/>
              <a:t>21/4/2020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0BBF0-D995-4189-8EA5-F2FF6BFA3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495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JP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ma"/><Relationship Id="rId7" Type="http://schemas.openxmlformats.org/officeDocument/2006/relationships/image" Target="../media/image5.png"/><Relationship Id="rId2" Type="http://schemas.microsoft.com/office/2007/relationships/media" Target="../media/media10.wma"/><Relationship Id="rId1" Type="http://schemas.openxmlformats.org/officeDocument/2006/relationships/tags" Target="../tags/tag8.xml"/><Relationship Id="rId6" Type="http://schemas.openxmlformats.org/officeDocument/2006/relationships/image" Target="../media/image7.jpeg"/><Relationship Id="rId5" Type="http://schemas.openxmlformats.org/officeDocument/2006/relationships/image" Target="../media/image16.jpg"/><Relationship Id="rId4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ma"/><Relationship Id="rId7" Type="http://schemas.openxmlformats.org/officeDocument/2006/relationships/image" Target="../media/image5.png"/><Relationship Id="rId2" Type="http://schemas.microsoft.com/office/2007/relationships/media" Target="../media/media11.wma"/><Relationship Id="rId1" Type="http://schemas.openxmlformats.org/officeDocument/2006/relationships/tags" Target="../tags/tag9.xml"/><Relationship Id="rId6" Type="http://schemas.openxmlformats.org/officeDocument/2006/relationships/image" Target="../media/image7.jpeg"/><Relationship Id="rId5" Type="http://schemas.openxmlformats.org/officeDocument/2006/relationships/image" Target="../media/image17.jpeg"/><Relationship Id="rId4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media12.wma"/><Relationship Id="rId7" Type="http://schemas.openxmlformats.org/officeDocument/2006/relationships/image" Target="../media/image19.png"/><Relationship Id="rId2" Type="http://schemas.microsoft.com/office/2007/relationships/media" Target="../media/media12.wma"/><Relationship Id="rId1" Type="http://schemas.openxmlformats.org/officeDocument/2006/relationships/tags" Target="../tags/tag10.xml"/><Relationship Id="rId6" Type="http://schemas.openxmlformats.org/officeDocument/2006/relationships/image" Target="../media/image18.pn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ma"/><Relationship Id="rId7" Type="http://schemas.openxmlformats.org/officeDocument/2006/relationships/image" Target="../media/image5.png"/><Relationship Id="rId2" Type="http://schemas.microsoft.com/office/2007/relationships/media" Target="../media/media13.wma"/><Relationship Id="rId1" Type="http://schemas.openxmlformats.org/officeDocument/2006/relationships/tags" Target="../tags/tag11.xml"/><Relationship Id="rId6" Type="http://schemas.openxmlformats.org/officeDocument/2006/relationships/image" Target="../media/image7.jpe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ma"/><Relationship Id="rId7" Type="http://schemas.openxmlformats.org/officeDocument/2006/relationships/image" Target="../media/image5.png"/><Relationship Id="rId2" Type="http://schemas.microsoft.com/office/2007/relationships/media" Target="../media/media14.wma"/><Relationship Id="rId1" Type="http://schemas.openxmlformats.org/officeDocument/2006/relationships/tags" Target="../tags/tag12.xml"/><Relationship Id="rId6" Type="http://schemas.openxmlformats.org/officeDocument/2006/relationships/image" Target="../media/image7.jpe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media15.wma"/><Relationship Id="rId7" Type="http://schemas.openxmlformats.org/officeDocument/2006/relationships/image" Target="../media/image23.png"/><Relationship Id="rId2" Type="http://schemas.microsoft.com/office/2007/relationships/media" Target="../media/media15.wma"/><Relationship Id="rId1" Type="http://schemas.openxmlformats.org/officeDocument/2006/relationships/tags" Target="../tags/tag13.xml"/><Relationship Id="rId6" Type="http://schemas.openxmlformats.org/officeDocument/2006/relationships/image" Target="../media/image22.png"/><Relationship Id="rId11" Type="http://schemas.openxmlformats.org/officeDocument/2006/relationships/image" Target="../media/image5.pn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wma"/><Relationship Id="rId7" Type="http://schemas.openxmlformats.org/officeDocument/2006/relationships/image" Target="../media/image5.png"/><Relationship Id="rId2" Type="http://schemas.microsoft.com/office/2007/relationships/media" Target="../media/media16.wma"/><Relationship Id="rId1" Type="http://schemas.openxmlformats.org/officeDocument/2006/relationships/tags" Target="../tags/tag14.xml"/><Relationship Id="rId6" Type="http://schemas.openxmlformats.org/officeDocument/2006/relationships/image" Target="../media/image7.jpe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wma"/><Relationship Id="rId7" Type="http://schemas.openxmlformats.org/officeDocument/2006/relationships/image" Target="../media/image5.png"/><Relationship Id="rId2" Type="http://schemas.microsoft.com/office/2007/relationships/media" Target="../media/media17.wma"/><Relationship Id="rId1" Type="http://schemas.openxmlformats.org/officeDocument/2006/relationships/tags" Target="../tags/tag15.xml"/><Relationship Id="rId6" Type="http://schemas.openxmlformats.org/officeDocument/2006/relationships/image" Target="../media/image7.jpeg"/><Relationship Id="rId5" Type="http://schemas.openxmlformats.org/officeDocument/2006/relationships/image" Target="../media/image26.jpeg"/><Relationship Id="rId4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wma"/><Relationship Id="rId7" Type="http://schemas.openxmlformats.org/officeDocument/2006/relationships/image" Target="../media/image5.png"/><Relationship Id="rId2" Type="http://schemas.microsoft.com/office/2007/relationships/media" Target="../media/media18.wma"/><Relationship Id="rId1" Type="http://schemas.openxmlformats.org/officeDocument/2006/relationships/tags" Target="../tags/tag16.xml"/><Relationship Id="rId6" Type="http://schemas.openxmlformats.org/officeDocument/2006/relationships/image" Target="../media/image7.jpeg"/><Relationship Id="rId5" Type="http://schemas.openxmlformats.org/officeDocument/2006/relationships/image" Target="../media/image27.jpg"/><Relationship Id="rId4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wma"/><Relationship Id="rId7" Type="http://schemas.openxmlformats.org/officeDocument/2006/relationships/image" Target="../media/image5.png"/><Relationship Id="rId2" Type="http://schemas.microsoft.com/office/2007/relationships/media" Target="../media/media19.wma"/><Relationship Id="rId1" Type="http://schemas.openxmlformats.org/officeDocument/2006/relationships/tags" Target="../tags/tag17.xml"/><Relationship Id="rId6" Type="http://schemas.openxmlformats.org/officeDocument/2006/relationships/image" Target="../media/image7.jpeg"/><Relationship Id="rId5" Type="http://schemas.openxmlformats.org/officeDocument/2006/relationships/image" Target="../media/image28.jpg"/><Relationship Id="rId4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media20.wma"/><Relationship Id="rId7" Type="http://schemas.openxmlformats.org/officeDocument/2006/relationships/image" Target="../media/image31.png"/><Relationship Id="rId12" Type="http://schemas.openxmlformats.org/officeDocument/2006/relationships/image" Target="../media/image5.png"/><Relationship Id="rId2" Type="http://schemas.microsoft.com/office/2007/relationships/media" Target="../media/media20.wma"/><Relationship Id="rId1" Type="http://schemas.openxmlformats.org/officeDocument/2006/relationships/tags" Target="../tags/tag18.xml"/><Relationship Id="rId6" Type="http://schemas.openxmlformats.org/officeDocument/2006/relationships/image" Target="../media/image30.png"/><Relationship Id="rId11" Type="http://schemas.openxmlformats.org/officeDocument/2006/relationships/image" Target="../media/image7.jpe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6" Type="http://schemas.openxmlformats.org/officeDocument/2006/relationships/image" Target="../media/image5.png"/><Relationship Id="rId5" Type="http://schemas.openxmlformats.org/officeDocument/2006/relationships/image" Target="../media/image7.jpeg"/><Relationship Id="rId4" Type="http://schemas.openxmlformats.org/officeDocument/2006/relationships/image" Target="../media/image3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3.wma"/><Relationship Id="rId7" Type="http://schemas.openxmlformats.org/officeDocument/2006/relationships/image" Target="../media/image11.jpeg"/><Relationship Id="rId2" Type="http://schemas.microsoft.com/office/2007/relationships/media" Target="../media/media3.wma"/><Relationship Id="rId1" Type="http://schemas.openxmlformats.org/officeDocument/2006/relationships/tags" Target="../tags/tag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ma"/><Relationship Id="rId7" Type="http://schemas.openxmlformats.org/officeDocument/2006/relationships/image" Target="../media/image5.png"/><Relationship Id="rId2" Type="http://schemas.microsoft.com/office/2007/relationships/media" Target="../media/media4.wma"/><Relationship Id="rId1" Type="http://schemas.openxmlformats.org/officeDocument/2006/relationships/tags" Target="../tags/tag2.xml"/><Relationship Id="rId6" Type="http://schemas.openxmlformats.org/officeDocument/2006/relationships/image" Target="../media/image7.jpeg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ma"/><Relationship Id="rId7" Type="http://schemas.openxmlformats.org/officeDocument/2006/relationships/image" Target="../media/image5.png"/><Relationship Id="rId2" Type="http://schemas.microsoft.com/office/2007/relationships/media" Target="../media/media5.wma"/><Relationship Id="rId1" Type="http://schemas.openxmlformats.org/officeDocument/2006/relationships/tags" Target="../tags/tag3.xml"/><Relationship Id="rId6" Type="http://schemas.openxmlformats.org/officeDocument/2006/relationships/image" Target="../media/image7.jpeg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ma"/><Relationship Id="rId7" Type="http://schemas.openxmlformats.org/officeDocument/2006/relationships/image" Target="../media/image5.png"/><Relationship Id="rId2" Type="http://schemas.microsoft.com/office/2007/relationships/media" Target="../media/media6.wma"/><Relationship Id="rId1" Type="http://schemas.openxmlformats.org/officeDocument/2006/relationships/tags" Target="../tags/tag4.xml"/><Relationship Id="rId6" Type="http://schemas.openxmlformats.org/officeDocument/2006/relationships/image" Target="../media/image7.jpe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ma"/><Relationship Id="rId7" Type="http://schemas.openxmlformats.org/officeDocument/2006/relationships/image" Target="../media/image5.png"/><Relationship Id="rId2" Type="http://schemas.microsoft.com/office/2007/relationships/media" Target="../media/media7.wma"/><Relationship Id="rId1" Type="http://schemas.openxmlformats.org/officeDocument/2006/relationships/tags" Target="../tags/tag5.xml"/><Relationship Id="rId6" Type="http://schemas.openxmlformats.org/officeDocument/2006/relationships/image" Target="../media/image7.jpe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8.wma"/><Relationship Id="rId7" Type="http://schemas.openxmlformats.org/officeDocument/2006/relationships/image" Target="../media/image7.jpeg"/><Relationship Id="rId2" Type="http://schemas.microsoft.com/office/2007/relationships/media" Target="../media/media8.wma"/><Relationship Id="rId1" Type="http://schemas.openxmlformats.org/officeDocument/2006/relationships/tags" Target="../tags/tag6.xml"/><Relationship Id="rId6" Type="http://schemas.openxmlformats.org/officeDocument/2006/relationships/image" Target="../media/image13.png"/><Relationship Id="rId5" Type="http://schemas.openxmlformats.org/officeDocument/2006/relationships/image" Target="../media/image9.jpeg"/><Relationship Id="rId10" Type="http://schemas.microsoft.com/office/2007/relationships/hdphoto" Target="../media/hdphoto1.wdp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audio" Target="../media/media9.wma"/><Relationship Id="rId7" Type="http://schemas.openxmlformats.org/officeDocument/2006/relationships/image" Target="../media/image5.png"/><Relationship Id="rId2" Type="http://schemas.microsoft.com/office/2007/relationships/media" Target="../media/media9.wma"/><Relationship Id="rId1" Type="http://schemas.openxmlformats.org/officeDocument/2006/relationships/tags" Target="../tags/tag7.xml"/><Relationship Id="rId6" Type="http://schemas.openxmlformats.org/officeDocument/2006/relationships/image" Target="../media/image7.jpe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2"/>
          <p:cNvPicPr>
            <a:picLocks noGrp="1" noChangeAspect="1"/>
          </p:cNvPicPr>
          <p:nvPr>
            <p:ph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3" t="2488" r="2381" b="693"/>
          <a:stretch/>
        </p:blipFill>
        <p:spPr>
          <a:xfrm>
            <a:off x="1744" y="0"/>
            <a:ext cx="12190255" cy="6778172"/>
          </a:xfrm>
        </p:spPr>
      </p:pic>
      <p:sp>
        <p:nvSpPr>
          <p:cNvPr id="5" name="Rectangle 4"/>
          <p:cNvSpPr/>
          <p:nvPr/>
        </p:nvSpPr>
        <p:spPr>
          <a:xfrm>
            <a:off x="3554987" y="2613158"/>
            <a:ext cx="5750292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.VnAvant" panose="020B7200000000000000" pitchFamily="34" charset="0"/>
              </a:rPr>
              <a:t>Lµm</a:t>
            </a:r>
            <a:r>
              <a:rPr lang="en-US" sz="40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.VnAvant" panose="020B7200000000000000" pitchFamily="34" charset="0"/>
              </a:rPr>
              <a:t>quen</a:t>
            </a:r>
            <a:r>
              <a:rPr lang="en-US" sz="40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.VnAvant" panose="020B7200000000000000" pitchFamily="34" charset="0"/>
              </a:rPr>
              <a:t>ch</a:t>
            </a:r>
            <a:r>
              <a:rPr lang="en-US" sz="40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.VnAvant" panose="020B7200000000000000" pitchFamily="34" charset="0"/>
              </a:rPr>
              <a:t>÷ </a:t>
            </a:r>
            <a:r>
              <a:rPr lang="en-US" sz="40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.VnAvant" panose="020B7200000000000000" pitchFamily="34" charset="0"/>
              </a:rPr>
              <a:t>c¸i</a:t>
            </a:r>
            <a:r>
              <a:rPr lang="en-US" sz="40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.VnAvant" panose="020B7200000000000000" pitchFamily="34" charset="0"/>
              </a:rPr>
              <a:t> </a:t>
            </a:r>
            <a:r>
              <a:rPr lang="en-US" sz="4000" b="1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.VnAvant" panose="020B7200000000000000" pitchFamily="34" charset="0"/>
              </a:rPr>
              <a:t>g,y</a:t>
            </a:r>
            <a:endParaRPr lang="en-US" sz="4000" b="1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.VnAvant" panose="020B72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29483" y="1029352"/>
            <a:ext cx="3536802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Trường</a:t>
            </a:r>
            <a:r>
              <a:rPr lang="en-US" sz="2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2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mầm</a:t>
            </a:r>
            <a:r>
              <a:rPr lang="en-US" sz="2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non </a:t>
            </a:r>
            <a:r>
              <a:rPr lang="en-US" sz="2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Hoa</a:t>
            </a:r>
            <a:r>
              <a:rPr lang="en-US" sz="2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2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Sen</a:t>
            </a:r>
            <a:endParaRPr lang="en-US" sz="2400" b="1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077" name="Rectangle 7"/>
          <p:cNvSpPr>
            <a:spLocks noChangeArrowheads="1"/>
          </p:cNvSpPr>
          <p:nvPr/>
        </p:nvSpPr>
        <p:spPr bwMode="auto">
          <a:xfrm>
            <a:off x="3394075" y="3571875"/>
            <a:ext cx="41989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000" b="1">
                <a:solidFill>
                  <a:srgbClr val="003399"/>
                </a:solidFill>
                <a:cs typeface="Arial" panose="020B0604020202020204" pitchFamily="34" charset="0"/>
              </a:rPr>
              <a:t>Lứa tuổi: Mẫu giáo lớn (5-6 tuổi)</a:t>
            </a:r>
          </a:p>
        </p:txBody>
      </p:sp>
      <p:sp>
        <p:nvSpPr>
          <p:cNvPr id="3078" name="Rectangle 8"/>
          <p:cNvSpPr>
            <a:spLocks noChangeArrowheads="1"/>
          </p:cNvSpPr>
          <p:nvPr/>
        </p:nvSpPr>
        <p:spPr bwMode="auto">
          <a:xfrm>
            <a:off x="3021013" y="4487863"/>
            <a:ext cx="4572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400">
                <a:solidFill>
                  <a:srgbClr val="003399"/>
                </a:solidFill>
                <a:latin typeface="Calibri" panose="020F0502020204030204" pitchFamily="34" charset="0"/>
              </a:rPr>
              <a:t>Thiết kế bài giảng</a:t>
            </a:r>
          </a:p>
          <a:p>
            <a:pPr algn="ctr"/>
            <a:r>
              <a:rPr lang="en-US" sz="2400" i="1">
                <a:solidFill>
                  <a:srgbClr val="003399"/>
                </a:solidFill>
                <a:latin typeface="Calibri" panose="020F0502020204030204" pitchFamily="34" charset="0"/>
              </a:rPr>
              <a:t>GV: Đinh Thị Hường</a:t>
            </a:r>
          </a:p>
        </p:txBody>
      </p:sp>
      <p:pic>
        <p:nvPicPr>
          <p:cNvPr id="3079" name="Picture 4" descr="D:\Hoi giang\chi Huong le\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051" y="1558926"/>
            <a:ext cx="1636713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Audio 11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Audio 6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6" t="21111" r="14905" b="33333"/>
          <a:stretch/>
        </p:blipFill>
        <p:spPr>
          <a:xfrm>
            <a:off x="8405772" y="3494113"/>
            <a:ext cx="2973468" cy="28177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2545" y="62650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856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18355">
        <p14:vortex dir="r"/>
      </p:transition>
    </mc:Choice>
    <mc:Fallback>
      <p:transition spd="slow" advTm="183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25"/>
          <a:stretch/>
        </p:blipFill>
        <p:spPr>
          <a:xfrm>
            <a:off x="1" y="0"/>
            <a:ext cx="12192000" cy="68580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60986" y="1981201"/>
            <a:ext cx="90966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54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.VnAvant" panose="020B7200000000000000" pitchFamily="34" charset="0"/>
              </a:rPr>
              <a:t>Thi </a:t>
            </a:r>
            <a:r>
              <a:rPr lang="en-US" sz="5400" b="1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.VnAvant" panose="020B7200000000000000" pitchFamily="34" charset="0"/>
              </a:rPr>
              <a:t>xem</a:t>
            </a:r>
            <a:r>
              <a:rPr lang="en-US" sz="54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5400" b="1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.VnAvant" panose="020B7200000000000000" pitchFamily="34" charset="0"/>
              </a:rPr>
              <a:t>ai</a:t>
            </a:r>
            <a:r>
              <a:rPr lang="en-US" sz="54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5400" b="1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.VnAvant" panose="020B7200000000000000" pitchFamily="34" charset="0"/>
              </a:rPr>
              <a:t>nhanh</a:t>
            </a:r>
            <a:endParaRPr lang="en-US" sz="5400" b="1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4472C4"/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61556" y="1042631"/>
            <a:ext cx="72320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Trß</a:t>
            </a:r>
            <a:r>
              <a:rPr lang="en-US" sz="54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ch¬i</a:t>
            </a:r>
            <a:endParaRPr lang="en-US" sz="54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pic>
        <p:nvPicPr>
          <p:cNvPr id="6" name="Picture 5" descr="D:\Hoi giang\chi Huong le\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5585" y="274639"/>
            <a:ext cx="1227555" cy="86868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3296183"/>
      </p:ext>
    </p:extLst>
  </p:cSld>
  <p:clrMapOvr>
    <a:masterClrMapping/>
  </p:clrMapOvr>
  <p:transition spd="slow" advTm="12262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3900" y="0"/>
            <a:ext cx="12215899" cy="6858000"/>
          </a:xfrm>
          <a:prstGeom prst="rect">
            <a:avLst/>
          </a:prstGeo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514600" y="1295400"/>
            <a:ext cx="827532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Cã</a:t>
            </a:r>
            <a:r>
              <a:rPr lang="en-US" sz="20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bao</a:t>
            </a:r>
            <a:r>
              <a:rPr lang="en-US" sz="20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nhiªu</a:t>
            </a:r>
            <a:r>
              <a:rPr lang="en-US" sz="20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ch</a:t>
            </a:r>
            <a:r>
              <a:rPr lang="en-US" sz="2000" b="1" dirty="0">
                <a:solidFill>
                  <a:srgbClr val="002060"/>
                </a:solidFill>
                <a:latin typeface=".VnAvant" panose="020B7200000000000000" pitchFamily="34" charset="0"/>
              </a:rPr>
              <a:t>÷ g </a:t>
            </a:r>
            <a:r>
              <a:rPr lang="en-US" sz="2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trong</a:t>
            </a:r>
            <a:r>
              <a:rPr lang="en-US" sz="2000" b="1" dirty="0">
                <a:solidFill>
                  <a:srgbClr val="002060"/>
                </a:solidFill>
                <a:latin typeface=".VnAvant" panose="020B7200000000000000" pitchFamily="34" charset="0"/>
              </a:rPr>
              <a:t> ®o¹n </a:t>
            </a:r>
            <a:r>
              <a:rPr lang="en-US" sz="2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th</a:t>
            </a:r>
            <a:r>
              <a:rPr lang="en-US" sz="2000" b="1" dirty="0">
                <a:solidFill>
                  <a:srgbClr val="002060"/>
                </a:solidFill>
                <a:latin typeface=".VnAvant" panose="020B7200000000000000" pitchFamily="34" charset="0"/>
              </a:rPr>
              <a:t>¬ </a:t>
            </a:r>
            <a:r>
              <a:rPr lang="en-US" sz="2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sau</a:t>
            </a:r>
            <a:r>
              <a:rPr lang="en-US" sz="2000" b="1" dirty="0">
                <a:solidFill>
                  <a:srgbClr val="002060"/>
                </a:solidFill>
                <a:latin typeface=".VnAvant" panose="020B7200000000000000" pitchFamily="34" charset="0"/>
              </a:rPr>
              <a:t> ?</a:t>
            </a:r>
          </a:p>
          <a:p>
            <a:pPr algn="ctr"/>
            <a:endParaRPr lang="en-US" sz="2000" b="1" dirty="0">
              <a:solidFill>
                <a:srgbClr val="002060"/>
              </a:solidFill>
              <a:latin typeface=".VnAvant" panose="020B7200000000000000" pitchFamily="34" charset="0"/>
            </a:endParaRPr>
          </a:p>
          <a:p>
            <a:pPr algn="ctr"/>
            <a:endParaRPr lang="en-US" sz="20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095624" y="1825625"/>
            <a:ext cx="6846397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400" b="1" dirty="0">
                <a:solidFill>
                  <a:srgbClr val="003399"/>
                </a:solidFill>
                <a:latin typeface=".VnAvant" panose="020B7200000000000000" pitchFamily="34" charset="0"/>
              </a:rPr>
              <a:t>  ¸</a:t>
            </a:r>
            <a:r>
              <a:rPr lang="en-US" sz="2400" b="1" dirty="0" err="1">
                <a:solidFill>
                  <a:srgbClr val="003399"/>
                </a:solidFill>
                <a:latin typeface=".VnAvant" panose="020B7200000000000000" pitchFamily="34" charset="0"/>
              </a:rPr>
              <a:t>nh</a:t>
            </a:r>
            <a:r>
              <a:rPr lang="en-US" sz="2400" b="1" dirty="0">
                <a:solidFill>
                  <a:srgbClr val="003399"/>
                </a:solidFill>
                <a:latin typeface=".VnAvant" panose="020B7200000000000000" pitchFamily="34" charset="0"/>
              </a:rPr>
              <a:t>    ¸</a:t>
            </a:r>
            <a:r>
              <a:rPr lang="en-US" sz="2400" b="1" dirty="0" err="1">
                <a:solidFill>
                  <a:srgbClr val="003399"/>
                </a:solidFill>
                <a:latin typeface=".VnAvant" panose="020B7200000000000000" pitchFamily="34" charset="0"/>
              </a:rPr>
              <a:t>nh</a:t>
            </a:r>
            <a:r>
              <a:rPr lang="en-US" sz="2400" b="1" dirty="0">
                <a:solidFill>
                  <a:srgbClr val="003399"/>
                </a:solidFill>
                <a:latin typeface=".VnAvant" panose="020B7200000000000000" pitchFamily="34" charset="0"/>
              </a:rPr>
              <a:t>   </a:t>
            </a:r>
            <a:r>
              <a:rPr lang="en-US" sz="2400" b="1" dirty="0" err="1">
                <a:solidFill>
                  <a:srgbClr val="003399"/>
                </a:solidFill>
                <a:latin typeface=".VnAvant" panose="020B7200000000000000" pitchFamily="34" charset="0"/>
              </a:rPr>
              <a:t>ång</a:t>
            </a:r>
            <a:r>
              <a:rPr lang="en-US" sz="2400" b="1" dirty="0">
                <a:solidFill>
                  <a:srgbClr val="003399"/>
                </a:solidFill>
                <a:latin typeface=".VnAvant" panose="020B7200000000000000" pitchFamily="34" charset="0"/>
              </a:rPr>
              <a:t>   </a:t>
            </a:r>
            <a:r>
              <a:rPr lang="en-US" sz="2400" b="1" dirty="0" err="1">
                <a:solidFill>
                  <a:srgbClr val="003399"/>
                </a:solidFill>
                <a:latin typeface=".VnAvant" panose="020B7200000000000000" pitchFamily="34" charset="0"/>
              </a:rPr>
              <a:t>ång</a:t>
            </a:r>
            <a:endParaRPr lang="en-US" sz="2400" b="1" dirty="0">
              <a:solidFill>
                <a:srgbClr val="003399"/>
              </a:solidFill>
              <a:latin typeface=".VnAvant" panose="020B7200000000000000" pitchFamily="34" charset="0"/>
            </a:endParaRPr>
          </a:p>
          <a:p>
            <a:pPr algn="ctr"/>
            <a:r>
              <a:rPr lang="en-US" sz="2400" b="1" dirty="0">
                <a:solidFill>
                  <a:srgbClr val="003399"/>
                </a:solidFill>
                <a:latin typeface=".VnAvant" panose="020B7200000000000000" pitchFamily="34" charset="0"/>
              </a:rPr>
              <a:t>¸</a:t>
            </a:r>
            <a:r>
              <a:rPr lang="en-US" sz="2400" b="1" dirty="0" err="1">
                <a:solidFill>
                  <a:srgbClr val="003399"/>
                </a:solidFill>
                <a:latin typeface=".VnAvant" panose="020B7200000000000000" pitchFamily="34" charset="0"/>
              </a:rPr>
              <a:t>nh</a:t>
            </a:r>
            <a:r>
              <a:rPr lang="en-US" sz="2400" b="1" dirty="0">
                <a:solidFill>
                  <a:srgbClr val="003399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.VnAvant" panose="020B7200000000000000" pitchFamily="34" charset="0"/>
              </a:rPr>
              <a:t>s«n</a:t>
            </a:r>
            <a:r>
              <a:rPr lang="en-US" sz="2400" b="1" dirty="0">
                <a:solidFill>
                  <a:srgbClr val="003399"/>
                </a:solidFill>
                <a:latin typeface=".VnAvant" panose="020B7200000000000000" pitchFamily="34" charset="0"/>
              </a:rPr>
              <a:t>     ¸</a:t>
            </a:r>
            <a:r>
              <a:rPr lang="en-US" sz="2400" b="1" dirty="0" err="1">
                <a:solidFill>
                  <a:srgbClr val="003399"/>
                </a:solidFill>
                <a:latin typeface=".VnAvant" panose="020B7200000000000000" pitchFamily="34" charset="0"/>
              </a:rPr>
              <a:t>nh</a:t>
            </a:r>
            <a:r>
              <a:rPr lang="en-US" sz="2400" b="1" dirty="0">
                <a:solidFill>
                  <a:srgbClr val="003399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.VnAvant" panose="020B7200000000000000" pitchFamily="34" charset="0"/>
              </a:rPr>
              <a:t>nói</a:t>
            </a:r>
            <a:r>
              <a:rPr lang="en-US" sz="2400" b="1" dirty="0">
                <a:solidFill>
                  <a:srgbClr val="003399"/>
                </a:solidFill>
                <a:latin typeface=".VnAvant" panose="020B7200000000000000" pitchFamily="34" charset="0"/>
              </a:rPr>
              <a:t> </a:t>
            </a:r>
          </a:p>
          <a:p>
            <a:pPr algn="ctr"/>
            <a:r>
              <a:rPr lang="en-US" sz="2400" b="1" dirty="0">
                <a:solidFill>
                  <a:srgbClr val="003399"/>
                </a:solidFill>
                <a:latin typeface=".VnAvant" panose="020B7200000000000000" pitchFamily="34" charset="0"/>
              </a:rPr>
              <a:t>  ¸</a:t>
            </a:r>
            <a:r>
              <a:rPr lang="en-US" sz="2400" b="1" dirty="0" err="1">
                <a:solidFill>
                  <a:srgbClr val="003399"/>
                </a:solidFill>
                <a:latin typeface=".VnAvant" panose="020B7200000000000000" pitchFamily="34" charset="0"/>
              </a:rPr>
              <a:t>nh</a:t>
            </a:r>
            <a:r>
              <a:rPr lang="en-US" sz="2400" b="1" dirty="0">
                <a:solidFill>
                  <a:srgbClr val="003399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.VnAvant" panose="020B7200000000000000" pitchFamily="34" charset="0"/>
              </a:rPr>
              <a:t>cñi</a:t>
            </a:r>
            <a:r>
              <a:rPr lang="en-US" sz="2400" b="1" dirty="0">
                <a:solidFill>
                  <a:srgbClr val="003399"/>
                </a:solidFill>
                <a:latin typeface=".VnAvant" panose="020B7200000000000000" pitchFamily="34" charset="0"/>
              </a:rPr>
              <a:t>   ¸</a:t>
            </a:r>
            <a:r>
              <a:rPr lang="en-US" sz="2400" b="1" dirty="0" err="1">
                <a:solidFill>
                  <a:srgbClr val="003399"/>
                </a:solidFill>
                <a:latin typeface=".VnAvant" panose="020B7200000000000000" pitchFamily="34" charset="0"/>
              </a:rPr>
              <a:t>nh</a:t>
            </a:r>
            <a:r>
              <a:rPr lang="en-US" sz="2400" b="1" dirty="0">
                <a:solidFill>
                  <a:srgbClr val="003399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.VnAvant" panose="020B7200000000000000" pitchFamily="34" charset="0"/>
              </a:rPr>
              <a:t>cµnh</a:t>
            </a:r>
            <a:endParaRPr lang="en-US" sz="2400" b="1" dirty="0">
              <a:solidFill>
                <a:srgbClr val="003399"/>
              </a:solidFill>
              <a:latin typeface=".VnAvant" panose="020B7200000000000000" pitchFamily="34" charset="0"/>
            </a:endParaRPr>
          </a:p>
          <a:p>
            <a:pPr algn="ctr"/>
            <a:r>
              <a:rPr lang="en-US" sz="2400" b="1" dirty="0">
                <a:solidFill>
                  <a:srgbClr val="003399"/>
                </a:solidFill>
                <a:latin typeface=".VnAvant" panose="020B7200000000000000" pitchFamily="34" charset="0"/>
              </a:rPr>
              <a:t>Ta ch¹y </a:t>
            </a:r>
            <a:r>
              <a:rPr lang="en-US" sz="2400" b="1" dirty="0" err="1">
                <a:solidFill>
                  <a:srgbClr val="003399"/>
                </a:solidFill>
                <a:latin typeface=".VnAvant" panose="020B7200000000000000" pitchFamily="34" charset="0"/>
              </a:rPr>
              <a:t>cho</a:t>
            </a:r>
            <a:r>
              <a:rPr lang="en-US" sz="2400" b="1" dirty="0">
                <a:solidFill>
                  <a:srgbClr val="003399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.VnAvant" panose="020B7200000000000000" pitchFamily="34" charset="0"/>
              </a:rPr>
              <a:t>nhanh</a:t>
            </a:r>
            <a:endParaRPr lang="en-US" sz="2400" b="1" dirty="0">
              <a:solidFill>
                <a:srgbClr val="003399"/>
              </a:solidFill>
              <a:latin typeface=".VnAvant" panose="020B7200000000000000" pitchFamily="34" charset="0"/>
            </a:endParaRPr>
          </a:p>
          <a:p>
            <a:pPr algn="ctr"/>
            <a:r>
              <a:rPr lang="en-US" sz="2400" b="1" dirty="0">
                <a:solidFill>
                  <a:srgbClr val="003399"/>
                </a:solidFill>
                <a:latin typeface=".VnAvant" panose="020B7200000000000000" pitchFamily="34" charset="0"/>
              </a:rPr>
              <a:t>VÒ </a:t>
            </a:r>
            <a:r>
              <a:rPr lang="en-US" sz="2400" b="1" dirty="0" err="1">
                <a:solidFill>
                  <a:srgbClr val="003399"/>
                </a:solidFill>
                <a:latin typeface=".VnAvant" panose="020B7200000000000000" pitchFamily="34" charset="0"/>
              </a:rPr>
              <a:t>x©y</a:t>
            </a:r>
            <a:r>
              <a:rPr lang="en-US" sz="2400" b="1" dirty="0">
                <a:solidFill>
                  <a:srgbClr val="003399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.VnAvant" panose="020B7200000000000000" pitchFamily="34" charset="0"/>
              </a:rPr>
              <a:t>nh</a:t>
            </a:r>
            <a:r>
              <a:rPr lang="en-US" sz="2400" b="1" dirty="0">
                <a:solidFill>
                  <a:srgbClr val="003399"/>
                </a:solidFill>
                <a:latin typeface=".VnAvant" panose="020B7200000000000000" pitchFamily="34" charset="0"/>
              </a:rPr>
              <a:t>µ </a:t>
            </a:r>
            <a:r>
              <a:rPr lang="en-US" sz="2400" b="1" dirty="0" err="1">
                <a:solidFill>
                  <a:srgbClr val="003399"/>
                </a:solidFill>
                <a:latin typeface=".VnAvant" panose="020B7200000000000000" pitchFamily="34" charset="0"/>
              </a:rPr>
              <a:t>bÕp</a:t>
            </a:r>
            <a:r>
              <a:rPr lang="en-US" sz="2400" b="1" dirty="0">
                <a:solidFill>
                  <a:srgbClr val="003399"/>
                </a:solidFill>
                <a:latin typeface=".VnAvant" panose="020B7200000000000000" pitchFamily="34" charset="0"/>
              </a:rPr>
              <a:t>…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787303" y="4102685"/>
            <a:ext cx="1557338" cy="576263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latin typeface=".VnAvant" panose="020B7200000000000000" pitchFamily="34" charset="0"/>
              </a:rPr>
              <a:t>B.  7 </a:t>
            </a:r>
            <a:r>
              <a:rPr lang="en-US" b="1" dirty="0" err="1">
                <a:latin typeface=".VnAvant" panose="020B7200000000000000" pitchFamily="34" charset="0"/>
              </a:rPr>
              <a:t>ch</a:t>
            </a:r>
            <a:r>
              <a:rPr lang="en-US" b="1" dirty="0">
                <a:latin typeface=".VnAvant" panose="020B7200000000000000" pitchFamily="34" charset="0"/>
              </a:rPr>
              <a:t>÷ g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242300" y="4094437"/>
            <a:ext cx="1498600" cy="576263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latin typeface=".VnAvant" panose="020B7200000000000000" pitchFamily="34" charset="0"/>
              </a:rPr>
              <a:t>C. 9 </a:t>
            </a:r>
            <a:r>
              <a:rPr lang="en-US" b="1" dirty="0" err="1">
                <a:solidFill>
                  <a:schemeClr val="bg1"/>
                </a:solidFill>
                <a:latin typeface=".VnAvant" panose="020B7200000000000000" pitchFamily="34" charset="0"/>
              </a:rPr>
              <a:t>ch</a:t>
            </a:r>
            <a:r>
              <a:rPr lang="en-US" b="1" dirty="0">
                <a:solidFill>
                  <a:schemeClr val="bg1"/>
                </a:solidFill>
                <a:latin typeface=".VnAvant" panose="020B7200000000000000" pitchFamily="34" charset="0"/>
              </a:rPr>
              <a:t>÷ g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484859" y="4166395"/>
            <a:ext cx="1533525" cy="51911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latin typeface=".VnAvant" panose="020B7200000000000000" pitchFamily="34" charset="0"/>
              </a:rPr>
              <a:t>A. 8 </a:t>
            </a:r>
            <a:r>
              <a:rPr lang="en-US" b="1" dirty="0" err="1">
                <a:latin typeface=".VnAvant" panose="020B7200000000000000" pitchFamily="34" charset="0"/>
              </a:rPr>
              <a:t>ch</a:t>
            </a:r>
            <a:r>
              <a:rPr lang="en-US" b="1" dirty="0">
                <a:latin typeface=".VnAvant" panose="020B7200000000000000" pitchFamily="34" charset="0"/>
              </a:rPr>
              <a:t>÷ g</a:t>
            </a:r>
          </a:p>
        </p:txBody>
      </p:sp>
      <p:pic>
        <p:nvPicPr>
          <p:cNvPr id="9" name="Picture 8" descr="D:\Hoi giang\chi Huong le\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4444" y="129224"/>
            <a:ext cx="1227555" cy="86868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674978" y="1835149"/>
            <a:ext cx="4349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b="1" dirty="0">
                <a:solidFill>
                  <a:srgbClr val="0039AC"/>
                </a:solidFill>
                <a:latin typeface=".VnAvant" panose="020B7200000000000000" pitchFamily="34" charset="0"/>
              </a:rPr>
              <a:t>G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652216" y="1825625"/>
            <a:ext cx="3889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b="1" dirty="0">
                <a:solidFill>
                  <a:srgbClr val="0039AC"/>
                </a:solidFill>
                <a:latin typeface=".VnAvant" panose="020B7200000000000000" pitchFamily="34" charset="0"/>
              </a:rPr>
              <a:t>g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463779" y="1827346"/>
            <a:ext cx="41506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b="1" dirty="0">
                <a:solidFill>
                  <a:srgbClr val="0039AC"/>
                </a:solidFill>
                <a:latin typeface=".VnAvant" panose="020B7200000000000000" pitchFamily="34" charset="0"/>
              </a:rPr>
              <a:t>g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318663" y="1825624"/>
            <a:ext cx="387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b="1" dirty="0">
                <a:solidFill>
                  <a:srgbClr val="0039AC"/>
                </a:solidFill>
                <a:latin typeface=".VnAvant" panose="020B7200000000000000" pitchFamily="34" charset="0"/>
              </a:rPr>
              <a:t>g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826605" y="2194718"/>
            <a:ext cx="3635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b="1" dirty="0">
                <a:solidFill>
                  <a:srgbClr val="0039AC"/>
                </a:solidFill>
                <a:latin typeface=".VnAvant" panose="020B7200000000000000" pitchFamily="34" charset="0"/>
              </a:rPr>
              <a:t>G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240473" y="2184253"/>
            <a:ext cx="3889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b="1" dirty="0">
                <a:solidFill>
                  <a:srgbClr val="0039AC"/>
                </a:solidFill>
                <a:latin typeface=".VnAvant" panose="020B7200000000000000" pitchFamily="34" charset="0"/>
              </a:rPr>
              <a:t>g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6480977" y="2194718"/>
            <a:ext cx="332956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b="1" dirty="0">
                <a:solidFill>
                  <a:srgbClr val="0039AC"/>
                </a:solidFill>
                <a:latin typeface=".VnAvant" panose="020B7200000000000000" pitchFamily="34" charset="0"/>
              </a:rPr>
              <a:t>g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860831" y="2562223"/>
            <a:ext cx="4540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b="1" dirty="0">
                <a:solidFill>
                  <a:srgbClr val="0039AC"/>
                </a:solidFill>
                <a:latin typeface=".VnAvant" panose="020B7200000000000000" pitchFamily="34" charset="0"/>
              </a:rPr>
              <a:t>G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6266799" y="2562223"/>
            <a:ext cx="336284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b="1" dirty="0">
                <a:solidFill>
                  <a:srgbClr val="0039AC"/>
                </a:solidFill>
                <a:latin typeface=".VnAvant" panose="020B7200000000000000" pitchFamily="34" charset="0"/>
              </a:rPr>
              <a:t>g</a:t>
            </a:r>
          </a:p>
        </p:txBody>
      </p:sp>
      <p:pic>
        <p:nvPicPr>
          <p:cNvPr id="23" name="Audio 2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4713010"/>
      </p:ext>
    </p:extLst>
  </p:cSld>
  <p:clrMapOvr>
    <a:masterClrMapping/>
  </p:clrMapOvr>
  <p:transition spd="slow" advTm="68214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1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2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5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6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2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3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9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0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6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7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3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4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" b="1341"/>
          <a:stretch>
            <a:fillRect/>
          </a:stretch>
        </p:blipFill>
        <p:spPr bwMode="auto">
          <a:xfrm>
            <a:off x="0" y="-1"/>
            <a:ext cx="12192000" cy="6876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894" y="655608"/>
            <a:ext cx="10179170" cy="5986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1003" y="5390658"/>
            <a:ext cx="3596952" cy="1603387"/>
          </a:xfrm>
          <a:prstGeom prst="rect">
            <a:avLst/>
          </a:prstGeom>
        </p:spPr>
      </p:pic>
      <p:pic>
        <p:nvPicPr>
          <p:cNvPr id="6" name="Picture 5" descr="D:\Hoi giang\chi Huong le\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7136" y="104033"/>
            <a:ext cx="1227555" cy="86868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4322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925">
        <p14:ferris dir="l"/>
      </p:transition>
    </mc:Choice>
    <mc:Fallback>
      <p:transition spd="slow" advTm="389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4" r="3571"/>
          <a:stretch>
            <a:fillRect/>
          </a:stretch>
        </p:blipFill>
        <p:spPr bwMode="auto">
          <a:xfrm>
            <a:off x="0" y="-11994"/>
            <a:ext cx="12179300" cy="6629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632200" y="2752928"/>
            <a:ext cx="1144588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9600" b="1" dirty="0">
                <a:solidFill>
                  <a:srgbClr val="003399"/>
                </a:solidFill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4604580" y="2754516"/>
            <a:ext cx="973137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9600" b="1" dirty="0">
                <a:solidFill>
                  <a:srgbClr val="003399"/>
                </a:solidFill>
                <a:latin typeface=".VnAvant" panose="020B7200000000000000" pitchFamily="34" charset="0"/>
              </a:rPr>
              <a:t>«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5749168" y="2721092"/>
            <a:ext cx="900113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9600" b="1" dirty="0">
                <a:solidFill>
                  <a:srgbClr val="003399"/>
                </a:solidFill>
                <a:latin typeface=".VnAvant" panose="020B7200000000000000" pitchFamily="34" charset="0"/>
              </a:rPr>
              <a:t>y</a:t>
            </a: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6715263" y="2687663"/>
            <a:ext cx="554037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9600" b="1" dirty="0">
                <a:solidFill>
                  <a:srgbClr val="003399"/>
                </a:solidFill>
                <a:latin typeface=".VnAvant" panose="020B7200000000000000" pitchFamily="34" charset="0"/>
              </a:rPr>
              <a:t>t</a:t>
            </a: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7158893" y="2687663"/>
            <a:ext cx="998537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9600" b="1" dirty="0">
                <a:solidFill>
                  <a:srgbClr val="003399"/>
                </a:solidFill>
                <a:latin typeface=".VnAvant" panose="020B7200000000000000" pitchFamily="34" charset="0"/>
              </a:rPr>
              <a:t>¸</a:t>
            </a:r>
          </a:p>
        </p:txBody>
      </p:sp>
      <p:sp>
        <p:nvSpPr>
          <p:cNvPr id="9" name="Oval 8"/>
          <p:cNvSpPr/>
          <p:nvPr/>
        </p:nvSpPr>
        <p:spPr>
          <a:xfrm>
            <a:off x="4610100" y="1202864"/>
            <a:ext cx="2971800" cy="5969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Giíi</a:t>
            </a:r>
            <a:r>
              <a:rPr lang="en-US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thiÖu</a:t>
            </a:r>
            <a:r>
              <a:rPr lang="en-US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ch</a:t>
            </a:r>
            <a:r>
              <a:rPr lang="en-US" b="1" dirty="0">
                <a:solidFill>
                  <a:srgbClr val="002060"/>
                </a:solidFill>
                <a:latin typeface=".VnAvant" panose="020B7200000000000000" pitchFamily="34" charset="0"/>
              </a:rPr>
              <a:t>÷ y</a:t>
            </a:r>
          </a:p>
        </p:txBody>
      </p:sp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4399472" y="3929541"/>
            <a:ext cx="352935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6000" b="1" dirty="0">
                <a:solidFill>
                  <a:srgbClr val="C00000"/>
                </a:solidFill>
              </a:rPr>
              <a:t>1  </a:t>
            </a:r>
            <a:r>
              <a:rPr lang="en-US" sz="6000" b="1" dirty="0" smtClean="0">
                <a:solidFill>
                  <a:srgbClr val="C00000"/>
                </a:solidFill>
              </a:rPr>
              <a:t>   2    3</a:t>
            </a:r>
            <a:endParaRPr lang="en-US" sz="6000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747646" y="1421145"/>
            <a:ext cx="900112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9600" b="1" dirty="0">
                <a:solidFill>
                  <a:srgbClr val="C00000"/>
                </a:solidFill>
                <a:latin typeface=".VnAvant" panose="020B7200000000000000" pitchFamily="34" charset="0"/>
              </a:rPr>
              <a:t>y</a:t>
            </a:r>
          </a:p>
        </p:txBody>
      </p:sp>
      <p:pic>
        <p:nvPicPr>
          <p:cNvPr id="12" name="Picture 11" descr="D:\Hoi giang\chi Huong le\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0835" y="146223"/>
            <a:ext cx="1227555" cy="86868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Audio 2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5924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25125">
        <p14:ripple/>
      </p:transition>
    </mc:Choice>
    <mc:Fallback>
      <p:transition spd="slow" advTm="251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6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5334000" y="1623220"/>
            <a:ext cx="914400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9900" b="1" dirty="0">
                <a:solidFill>
                  <a:schemeClr val="accent2"/>
                </a:solidFill>
                <a:latin typeface=".VnAvant" panose="020B7200000000000000" pitchFamily="34" charset="0"/>
              </a:rPr>
              <a:t>y</a:t>
            </a:r>
          </a:p>
        </p:txBody>
      </p:sp>
      <p:sp>
        <p:nvSpPr>
          <p:cNvPr id="5" name="Flowchart: Terminator 4"/>
          <p:cNvSpPr/>
          <p:nvPr/>
        </p:nvSpPr>
        <p:spPr>
          <a:xfrm>
            <a:off x="4724399" y="1162714"/>
            <a:ext cx="3505201" cy="637057"/>
          </a:xfrm>
          <a:prstGeom prst="flowChartTerminator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err="1">
                <a:solidFill>
                  <a:srgbClr val="003399"/>
                </a:solidFill>
                <a:latin typeface=".VnAvant" panose="020B7200000000000000" pitchFamily="34" charset="0"/>
              </a:rPr>
              <a:t>C¸ch</a:t>
            </a:r>
            <a:r>
              <a:rPr lang="en-US" sz="2000" b="1" dirty="0">
                <a:solidFill>
                  <a:srgbClr val="003399"/>
                </a:solidFill>
                <a:latin typeface=".VnAvant" panose="020B7200000000000000" pitchFamily="34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.VnAvant" panose="020B7200000000000000" pitchFamily="34" charset="0"/>
              </a:rPr>
              <a:t>ph¸t</a:t>
            </a:r>
            <a:r>
              <a:rPr lang="en-US" sz="2000" b="1" dirty="0">
                <a:solidFill>
                  <a:srgbClr val="003399"/>
                </a:solidFill>
                <a:latin typeface=".VnAvant" panose="020B7200000000000000" pitchFamily="34" charset="0"/>
              </a:rPr>
              <a:t> ©m </a:t>
            </a:r>
            <a:r>
              <a:rPr lang="en-US" sz="2000" b="1" dirty="0" err="1">
                <a:solidFill>
                  <a:srgbClr val="003399"/>
                </a:solidFill>
                <a:latin typeface=".VnAvant" panose="020B7200000000000000" pitchFamily="34" charset="0"/>
              </a:rPr>
              <a:t>ch</a:t>
            </a:r>
            <a:r>
              <a:rPr lang="en-US" sz="2000" b="1" dirty="0">
                <a:solidFill>
                  <a:srgbClr val="003399"/>
                </a:solidFill>
                <a:latin typeface=".VnAvant" panose="020B7200000000000000" pitchFamily="34" charset="0"/>
              </a:rPr>
              <a:t>÷ y­</a:t>
            </a:r>
          </a:p>
        </p:txBody>
      </p:sp>
      <p:pic>
        <p:nvPicPr>
          <p:cNvPr id="6" name="Picture 5" descr="D:\Hoi giang\chi Huong le\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9645" y="274639"/>
            <a:ext cx="1227555" cy="86868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50171" y="609600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9511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3386">
        <p14:conveyor dir="l"/>
      </p:transition>
    </mc:Choice>
    <mc:Fallback>
      <p:transition spd="slow" advTm="233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/>
      <p:bldP spid="4" grpId="1"/>
      <p:bldP spid="4" grpId="2"/>
      <p:bldP spid="4" grpId="3"/>
      <p:bldP spid="4" grpId="4"/>
      <p:bldP spid="4" grpId="5"/>
      <p:bldP spid="4" grpId="6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643" y="2578442"/>
            <a:ext cx="76200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215" y="2545889"/>
            <a:ext cx="1198563" cy="214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4392148" y="1010487"/>
            <a:ext cx="3213337" cy="71671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err="1">
                <a:solidFill>
                  <a:srgbClr val="003399"/>
                </a:solidFill>
                <a:latin typeface=".VnAvant" panose="020B7200000000000000" pitchFamily="34" charset="0"/>
              </a:rPr>
              <a:t>CÊu</a:t>
            </a:r>
            <a:r>
              <a:rPr lang="en-US" sz="2000" b="1" dirty="0">
                <a:solidFill>
                  <a:srgbClr val="003399"/>
                </a:solidFill>
                <a:latin typeface=".VnAvant" panose="020B7200000000000000" pitchFamily="34" charset="0"/>
              </a:rPr>
              <a:t> t¹o </a:t>
            </a:r>
            <a:r>
              <a:rPr lang="en-US" sz="2000" b="1" dirty="0" err="1">
                <a:solidFill>
                  <a:srgbClr val="003399"/>
                </a:solidFill>
                <a:latin typeface=".VnAvant" panose="020B7200000000000000" pitchFamily="34" charset="0"/>
              </a:rPr>
              <a:t>ch</a:t>
            </a:r>
            <a:r>
              <a:rPr lang="en-US" sz="2000" b="1" dirty="0">
                <a:solidFill>
                  <a:srgbClr val="003399"/>
                </a:solidFill>
                <a:latin typeface=".VnAvant" panose="020B7200000000000000" pitchFamily="34" charset="0"/>
              </a:rPr>
              <a:t>÷  y</a:t>
            </a:r>
          </a:p>
        </p:txBody>
      </p:sp>
      <p:pic>
        <p:nvPicPr>
          <p:cNvPr id="7" name="Picture 6" descr="D:\Hoi giang\chi Huong le\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2045" y="84817"/>
            <a:ext cx="1227555" cy="86868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290610" y="2577803"/>
            <a:ext cx="762066" cy="15119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559215" y="2528283"/>
            <a:ext cx="1201016" cy="2139881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06200" y="601118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6112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684">
        <p14:prism isContent="1"/>
      </p:transition>
    </mc:Choice>
    <mc:Fallback>
      <p:transition spd="slow" advTm="246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68887" y="2150110"/>
            <a:ext cx="1444625" cy="26463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600" dirty="0">
                <a:solidFill>
                  <a:srgbClr val="002060"/>
                </a:solidFill>
                <a:latin typeface=".VnAvant" panose="020B7200000000000000" pitchFamily="34" charset="0"/>
              </a:rPr>
              <a:t>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86074" y="1726783"/>
            <a:ext cx="1327150" cy="26463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600" dirty="0">
                <a:solidFill>
                  <a:srgbClr val="002060"/>
                </a:solidFill>
                <a:latin typeface=".VnAvant" panose="020B7200000000000000" pitchFamily="34" charset="0"/>
              </a:rPr>
              <a:t>y</a:t>
            </a:r>
          </a:p>
        </p:txBody>
      </p:sp>
      <p:sp>
        <p:nvSpPr>
          <p:cNvPr id="7" name="Oval 6"/>
          <p:cNvSpPr/>
          <p:nvPr/>
        </p:nvSpPr>
        <p:spPr>
          <a:xfrm>
            <a:off x="4470858" y="1122349"/>
            <a:ext cx="2924175" cy="5334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err="1">
                <a:solidFill>
                  <a:srgbClr val="003399"/>
                </a:solidFill>
                <a:latin typeface=".VnAvant" panose="020B7200000000000000" pitchFamily="34" charset="0"/>
              </a:rPr>
              <a:t>C¸c</a:t>
            </a:r>
            <a:r>
              <a:rPr lang="en-US" sz="2000" b="1" dirty="0">
                <a:solidFill>
                  <a:srgbClr val="003399"/>
                </a:solidFill>
                <a:latin typeface=".VnAvant" panose="020B7200000000000000" pitchFamily="34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.VnAvant" panose="020B7200000000000000" pitchFamily="34" charset="0"/>
              </a:rPr>
              <a:t>kiÓu</a:t>
            </a:r>
            <a:r>
              <a:rPr lang="en-US" sz="2000" b="1" dirty="0">
                <a:solidFill>
                  <a:srgbClr val="003399"/>
                </a:solidFill>
                <a:latin typeface=".VnAvant" panose="020B7200000000000000" pitchFamily="34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.VnAvant" panose="020B7200000000000000" pitchFamily="34" charset="0"/>
              </a:rPr>
              <a:t>ch</a:t>
            </a:r>
            <a:r>
              <a:rPr lang="en-US" sz="2000" b="1" dirty="0">
                <a:solidFill>
                  <a:srgbClr val="003399"/>
                </a:solidFill>
                <a:latin typeface=".VnAvant" panose="020B7200000000000000" pitchFamily="34" charset="0"/>
              </a:rPr>
              <a:t>÷ y</a:t>
            </a:r>
          </a:p>
        </p:txBody>
      </p:sp>
      <p:pic>
        <p:nvPicPr>
          <p:cNvPr id="8" name="Picture 7" descr="D:\Hoi giang\chi Huong le\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9645" y="49745"/>
            <a:ext cx="1227555" cy="86868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34103" y="32918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HL Hoctro" panose="02000000000000000000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52666" y="1389049"/>
            <a:ext cx="1362874" cy="34020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100" dirty="0">
                <a:solidFill>
                  <a:srgbClr val="002060"/>
                </a:solidFill>
                <a:latin typeface="HL Hoctr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endParaRPr lang="en-US" sz="1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3525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41504">
        <p14:prism isContent="1" isInverted="1"/>
      </p:transition>
    </mc:Choice>
    <mc:Fallback>
      <p:transition spd="slow" advTm="415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/>
      <p:bldP spid="5" grpId="1"/>
      <p:bldP spid="6" grpId="0"/>
      <p:bldP spid="6" grpId="1"/>
      <p:bldP spid="7" grpId="0" animBg="1"/>
      <p:bldP spid="10" grpId="0"/>
      <p:bldP spid="10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25" y="0"/>
            <a:ext cx="12157075" cy="6858000"/>
          </a:xfrm>
          <a:prstGeom prst="rect">
            <a:avLst/>
          </a:prstGeom>
        </p:spPr>
      </p:pic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3420268" y="2628900"/>
            <a:ext cx="535146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4400" b="1" dirty="0" err="1">
                <a:solidFill>
                  <a:srgbClr val="003399"/>
                </a:solidFill>
                <a:latin typeface=".VnAvant" panose="020B7200000000000000" pitchFamily="34" charset="0"/>
              </a:rPr>
              <a:t>Trß</a:t>
            </a:r>
            <a:r>
              <a:rPr lang="en-US" sz="4400" b="1" dirty="0">
                <a:solidFill>
                  <a:srgbClr val="003399"/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rgbClr val="003399"/>
                </a:solidFill>
                <a:latin typeface=".VnAvant" panose="020B7200000000000000" pitchFamily="34" charset="0"/>
              </a:rPr>
              <a:t>ch¬i</a:t>
            </a:r>
            <a:r>
              <a:rPr lang="en-US" sz="4400" b="1" dirty="0">
                <a:solidFill>
                  <a:srgbClr val="003399"/>
                </a:solidFill>
                <a:latin typeface=".VnAvant" panose="020B7200000000000000" pitchFamily="34" charset="0"/>
              </a:rPr>
              <a:t>:</a:t>
            </a:r>
          </a:p>
          <a:p>
            <a:pPr algn="ctr"/>
            <a:r>
              <a:rPr lang="en-US" sz="5400" b="1" dirty="0" err="1">
                <a:solidFill>
                  <a:srgbClr val="003399"/>
                </a:solidFill>
                <a:latin typeface=".VnAvant" panose="020B7200000000000000" pitchFamily="34" charset="0"/>
              </a:rPr>
              <a:t>Thö</a:t>
            </a:r>
            <a:r>
              <a:rPr lang="en-US" sz="5400" b="1" dirty="0">
                <a:solidFill>
                  <a:srgbClr val="003399"/>
                </a:solidFill>
                <a:latin typeface=".VnAvant" panose="020B7200000000000000" pitchFamily="34" charset="0"/>
              </a:rPr>
              <a:t> </a:t>
            </a:r>
            <a:r>
              <a:rPr lang="en-US" sz="5400" b="1" dirty="0" err="1">
                <a:solidFill>
                  <a:srgbClr val="003399"/>
                </a:solidFill>
                <a:latin typeface=".VnAvant" panose="020B7200000000000000" pitchFamily="34" charset="0"/>
              </a:rPr>
              <a:t>tµi</a:t>
            </a:r>
            <a:r>
              <a:rPr lang="en-US" sz="5400" b="1" dirty="0">
                <a:solidFill>
                  <a:srgbClr val="003399"/>
                </a:solidFill>
                <a:latin typeface=".VnAvant" panose="020B7200000000000000" pitchFamily="34" charset="0"/>
              </a:rPr>
              <a:t> </a:t>
            </a:r>
            <a:r>
              <a:rPr lang="en-US" sz="5400" b="1" dirty="0" err="1">
                <a:solidFill>
                  <a:srgbClr val="003399"/>
                </a:solidFill>
                <a:latin typeface=".VnAvant" panose="020B7200000000000000" pitchFamily="34" charset="0"/>
              </a:rPr>
              <a:t>cïng</a:t>
            </a:r>
            <a:r>
              <a:rPr lang="en-US" sz="5400" b="1" dirty="0">
                <a:solidFill>
                  <a:srgbClr val="003399"/>
                </a:solidFill>
                <a:latin typeface=".VnAvant" panose="020B7200000000000000" pitchFamily="34" charset="0"/>
              </a:rPr>
              <a:t> </a:t>
            </a:r>
            <a:r>
              <a:rPr lang="en-US" sz="5400" b="1" dirty="0" err="1">
                <a:solidFill>
                  <a:srgbClr val="003399"/>
                </a:solidFill>
                <a:latin typeface=".VnAvant" panose="020B7200000000000000" pitchFamily="34" charset="0"/>
              </a:rPr>
              <a:t>bÐ</a:t>
            </a:r>
            <a:endParaRPr lang="en-US" sz="5400" b="1" dirty="0">
              <a:solidFill>
                <a:srgbClr val="003399"/>
              </a:solidFill>
              <a:latin typeface=".VnAvant" panose="020B7200000000000000" pitchFamily="34" charset="0"/>
            </a:endParaRPr>
          </a:p>
        </p:txBody>
      </p:sp>
      <p:pic>
        <p:nvPicPr>
          <p:cNvPr id="5" name="Picture 4" descr="D:\Hoi giang\chi Huong le\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8065" y="182225"/>
            <a:ext cx="1227555" cy="86868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911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2222">
        <p:blinds dir="vert"/>
      </p:transition>
    </mc:Choice>
    <mc:Fallback>
      <p:transition spd="slow" advTm="12222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290" y="885886"/>
            <a:ext cx="9962888" cy="3942671"/>
          </a:xfrm>
          <a:prstGeom prst="rect">
            <a:avLst/>
          </a:prstGeom>
          <a:ln w="228600" cap="sq" cmpd="thickThin">
            <a:solidFill>
              <a:srgbClr val="000000"/>
            </a:solidFill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Rectangle 4"/>
          <p:cNvSpPr/>
          <p:nvPr/>
        </p:nvSpPr>
        <p:spPr>
          <a:xfrm>
            <a:off x="4407899" y="5417582"/>
            <a:ext cx="3490339" cy="9275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 err="1">
                <a:solidFill>
                  <a:srgbClr val="002D86"/>
                </a:solidFill>
                <a:latin typeface=".VnAvant" panose="020B7200000000000000" pitchFamily="34" charset="0"/>
              </a:rPr>
              <a:t>Röa</a:t>
            </a:r>
            <a:r>
              <a:rPr lang="en-US" sz="5400" b="1" dirty="0">
                <a:solidFill>
                  <a:srgbClr val="002D86"/>
                </a:solidFill>
                <a:latin typeface=".VnAvant" panose="020B7200000000000000" pitchFamily="34" charset="0"/>
              </a:rPr>
              <a:t> </a:t>
            </a:r>
            <a:r>
              <a:rPr lang="en-US" sz="5400" b="1" dirty="0" smtClean="0">
                <a:solidFill>
                  <a:srgbClr val="002D86"/>
                </a:solidFill>
                <a:latin typeface=".VnAvant" panose="020B7200000000000000" pitchFamily="34" charset="0"/>
              </a:rPr>
              <a:t>ta </a:t>
            </a:r>
            <a:endParaRPr lang="en-US" sz="5400" b="1" dirty="0">
              <a:solidFill>
                <a:srgbClr val="002D86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130594" y="5423925"/>
            <a:ext cx="58702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5400" b="1" dirty="0">
                <a:solidFill>
                  <a:srgbClr val="C00000"/>
                </a:solidFill>
                <a:latin typeface=".VnAvant" panose="020B7200000000000000" pitchFamily="34" charset="0"/>
              </a:rPr>
              <a:t>y</a:t>
            </a:r>
            <a:endParaRPr lang="en-US" sz="5400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9743464" y="6942625"/>
            <a:ext cx="622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b="1" dirty="0">
                <a:solidFill>
                  <a:srgbClr val="002D86"/>
                </a:solidFill>
              </a:rPr>
              <a:t> </a:t>
            </a:r>
            <a:r>
              <a:rPr lang="en-US" sz="2400" b="1" dirty="0" smtClean="0">
                <a:solidFill>
                  <a:srgbClr val="002D86"/>
                </a:solidFill>
              </a:rPr>
              <a:t> </a:t>
            </a:r>
            <a:endParaRPr lang="en-US" sz="2400" b="1" dirty="0">
              <a:solidFill>
                <a:srgbClr val="002D86"/>
              </a:solidFill>
            </a:endParaRPr>
          </a:p>
        </p:txBody>
      </p:sp>
      <p:pic>
        <p:nvPicPr>
          <p:cNvPr id="8" name="Picture 7" descr="D:\Hoi giang\chi Huong le\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4377" y="254078"/>
            <a:ext cx="1227555" cy="86868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4439022" y="5447014"/>
            <a:ext cx="3423190" cy="9038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 err="1">
                <a:solidFill>
                  <a:srgbClr val="0039AC"/>
                </a:solidFill>
                <a:latin typeface=".VnAvant" panose="020B7200000000000000" pitchFamily="34" charset="0"/>
              </a:rPr>
              <a:t>Röa</a:t>
            </a:r>
            <a:r>
              <a:rPr lang="en-US" sz="5400" b="1" dirty="0">
                <a:solidFill>
                  <a:srgbClr val="0039AC"/>
                </a:solidFill>
                <a:latin typeface=".VnAvant" panose="020B7200000000000000" pitchFamily="34" charset="0"/>
              </a:rPr>
              <a:t> </a:t>
            </a:r>
            <a:r>
              <a:rPr lang="en-US" sz="5400" b="1" dirty="0" err="1">
                <a:solidFill>
                  <a:srgbClr val="0039AC"/>
                </a:solidFill>
                <a:latin typeface=".VnAvant" panose="020B7200000000000000" pitchFamily="34" charset="0"/>
              </a:rPr>
              <a:t>tay</a:t>
            </a:r>
            <a:endParaRPr lang="en-US" sz="5400" b="1" dirty="0">
              <a:solidFill>
                <a:srgbClr val="0039AC"/>
              </a:solidFill>
              <a:latin typeface=".VnAvant" panose="020B72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076513" y="5638312"/>
            <a:ext cx="5358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002D86"/>
                </a:solidFill>
              </a:rPr>
              <a:t>…</a:t>
            </a:r>
            <a:endParaRPr lang="en-US" sz="4800" dirty="0"/>
          </a:p>
        </p:txBody>
      </p:sp>
      <p:pic>
        <p:nvPicPr>
          <p:cNvPr id="21" name="Audio 2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23619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41721">
        <p15:prstTrans prst="peelOff"/>
      </p:transition>
    </mc:Choice>
    <mc:Fallback>
      <p:transition spd="slow" advTm="417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5" grpId="0" animBg="1"/>
      <p:bldP spid="6" grpId="0"/>
      <p:bldP spid="9" grpId="0" animBg="1"/>
      <p:bldP spid="15" grpId="0"/>
      <p:bldP spid="1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76" y="304800"/>
            <a:ext cx="11049000" cy="45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Snip Diagonal Corner Rectangle 3"/>
          <p:cNvSpPr/>
          <p:nvPr/>
        </p:nvSpPr>
        <p:spPr>
          <a:xfrm>
            <a:off x="4231403" y="5322888"/>
            <a:ext cx="3996906" cy="734917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 err="1">
                <a:solidFill>
                  <a:srgbClr val="002D86"/>
                </a:solidFill>
                <a:latin typeface=".VnAvant" panose="020B7200000000000000" pitchFamily="34" charset="0"/>
              </a:rPr>
              <a:t>M¸y</a:t>
            </a:r>
            <a:r>
              <a:rPr lang="en-US" sz="5400" b="1" dirty="0">
                <a:solidFill>
                  <a:srgbClr val="002D86"/>
                </a:solidFill>
                <a:latin typeface=".VnAvant" panose="020B7200000000000000" pitchFamily="34" charset="0"/>
              </a:rPr>
              <a:t> bay</a:t>
            </a:r>
          </a:p>
        </p:txBody>
      </p:sp>
      <p:sp>
        <p:nvSpPr>
          <p:cNvPr id="5" name="Snip Diagonal Corner Rectangle 4"/>
          <p:cNvSpPr/>
          <p:nvPr/>
        </p:nvSpPr>
        <p:spPr>
          <a:xfrm>
            <a:off x="4231403" y="5328031"/>
            <a:ext cx="3996906" cy="800195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>
                <a:solidFill>
                  <a:srgbClr val="002D86"/>
                </a:solidFill>
                <a:latin typeface=".VnAvant" panose="020B7200000000000000" pitchFamily="34" charset="0"/>
              </a:rPr>
              <a:t>M¸    </a:t>
            </a:r>
            <a:r>
              <a:rPr lang="en-US" sz="5400" b="1" dirty="0" err="1">
                <a:solidFill>
                  <a:srgbClr val="002D86"/>
                </a:solidFill>
                <a:latin typeface=".VnAvant" panose="020B7200000000000000" pitchFamily="34" charset="0"/>
              </a:rPr>
              <a:t>ba</a:t>
            </a:r>
            <a:endParaRPr lang="en-US" sz="5400" b="1" dirty="0">
              <a:solidFill>
                <a:srgbClr val="002D86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484114" y="5254598"/>
            <a:ext cx="76387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4000" b="1" dirty="0">
                <a:solidFill>
                  <a:srgbClr val="002D86"/>
                </a:solidFill>
              </a:rPr>
              <a:t>…</a:t>
            </a:r>
            <a:r>
              <a:rPr lang="en-US" sz="5400" b="1" dirty="0">
                <a:solidFill>
                  <a:srgbClr val="002D86"/>
                </a:solidFill>
              </a:rPr>
              <a:t> 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 flipH="1">
            <a:off x="5807079" y="5383636"/>
            <a:ext cx="76735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4400" b="1" dirty="0" smtClean="0">
                <a:solidFill>
                  <a:srgbClr val="002D86"/>
                </a:solidFill>
              </a:rPr>
              <a:t>…</a:t>
            </a:r>
            <a:endParaRPr lang="en-US" sz="4400" b="1" dirty="0">
              <a:solidFill>
                <a:srgbClr val="002D86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546078" y="5266463"/>
            <a:ext cx="55323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5400" b="1" dirty="0">
                <a:solidFill>
                  <a:srgbClr val="C00000"/>
                </a:solidFill>
                <a:latin typeface=".VnAvant" panose="020B7200000000000000" pitchFamily="34" charset="0"/>
              </a:rPr>
              <a:t>y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 flipH="1">
            <a:off x="5876049" y="5266463"/>
            <a:ext cx="55605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5400" b="1" dirty="0">
                <a:solidFill>
                  <a:srgbClr val="C00000"/>
                </a:solidFill>
                <a:latin typeface=".VnAvant" panose="020B7200000000000000" pitchFamily="34" charset="0"/>
              </a:rPr>
              <a:t>y</a:t>
            </a:r>
          </a:p>
        </p:txBody>
      </p:sp>
      <p:pic>
        <p:nvPicPr>
          <p:cNvPr id="10" name="Picture 9" descr="D:\Hoi giang\chi Huong le\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2032" y="304800"/>
            <a:ext cx="1227555" cy="86868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Audio 1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0805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52274">
        <p15:prstTrans prst="peelOff"/>
      </p:transition>
    </mc:Choice>
    <mc:Fallback>
      <p:transition spd="slow" advTm="522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0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Content Placeholder 4"/>
          <p:cNvPicPr>
            <a:picLocks noGrp="1" noChangeAspect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876"/>
            <a:ext cx="12192000" cy="6869113"/>
          </a:xfrm>
        </p:spPr>
      </p:pic>
      <p:pic>
        <p:nvPicPr>
          <p:cNvPr id="6" name="Picture 5" descr="D:\Hoi giang\chi Huong le\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9920" y="252271"/>
            <a:ext cx="1227555" cy="86868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ovi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18248" y="1334937"/>
            <a:ext cx="9271672" cy="42032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303953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40612">
        <p15:prstTrans prst="curtains"/>
      </p:transition>
    </mc:Choice>
    <mc:Fallback>
      <p:transition spd="slow" advTm="406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43345" y="274638"/>
            <a:ext cx="10972800" cy="58515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2" y="19049"/>
            <a:ext cx="12496801" cy="695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984385" y="2269331"/>
            <a:ext cx="1385887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11500" b="1" dirty="0">
                <a:solidFill>
                  <a:srgbClr val="002774"/>
                </a:solidFill>
                <a:latin typeface=".VnAvantH" panose="020B7200000000000000"/>
              </a:rPr>
              <a:t>O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566" y="2699051"/>
            <a:ext cx="1214437" cy="162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984385" y="2269083"/>
            <a:ext cx="2788028" cy="1862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11500" b="1" dirty="0">
                <a:solidFill>
                  <a:srgbClr val="0097CC"/>
                </a:solidFill>
                <a:latin typeface=".VnAvantH" panose="020B7200000000000000"/>
              </a:rPr>
              <a:t>O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102169" y="2708782"/>
            <a:ext cx="1213209" cy="162777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594" y="2768264"/>
            <a:ext cx="712788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281" y="2757726"/>
            <a:ext cx="1023938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528825" y="2767262"/>
            <a:ext cx="713294" cy="11251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740906" y="2757726"/>
            <a:ext cx="1030313" cy="1627773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4334307" y="877313"/>
            <a:ext cx="3190875" cy="533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rgbClr val="003399"/>
                </a:solidFill>
                <a:latin typeface=".VnAvant" panose="020B7200000000000000" pitchFamily="34" charset="0"/>
              </a:rPr>
              <a:t>So </a:t>
            </a:r>
            <a:r>
              <a:rPr lang="en-US" sz="2000" b="1" dirty="0" err="1">
                <a:solidFill>
                  <a:srgbClr val="003399"/>
                </a:solidFill>
                <a:latin typeface=".VnAvant" panose="020B7200000000000000" pitchFamily="34" charset="0"/>
              </a:rPr>
              <a:t>s¸nh</a:t>
            </a:r>
            <a:r>
              <a:rPr lang="en-US" sz="2000" b="1" dirty="0">
                <a:solidFill>
                  <a:srgbClr val="003399"/>
                </a:solidFill>
                <a:latin typeface=".VnAvant" panose="020B7200000000000000" pitchFamily="34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.VnAvant" panose="020B7200000000000000" pitchFamily="34" charset="0"/>
              </a:rPr>
              <a:t>ch</a:t>
            </a:r>
            <a:r>
              <a:rPr lang="en-US" sz="2000" b="1" dirty="0">
                <a:solidFill>
                  <a:srgbClr val="003399"/>
                </a:solidFill>
                <a:latin typeface=".VnAvant" panose="020B7200000000000000" pitchFamily="34" charset="0"/>
              </a:rPr>
              <a:t>­÷ </a:t>
            </a:r>
            <a:r>
              <a:rPr lang="en-US" sz="2000" b="1" dirty="0" err="1">
                <a:solidFill>
                  <a:srgbClr val="003399"/>
                </a:solidFill>
                <a:latin typeface=".VnAvant" panose="020B7200000000000000" pitchFamily="34" charset="0"/>
              </a:rPr>
              <a:t>c¸i</a:t>
            </a:r>
            <a:r>
              <a:rPr lang="en-US" sz="2000" b="1" dirty="0">
                <a:solidFill>
                  <a:srgbClr val="003399"/>
                </a:solidFill>
                <a:latin typeface=".VnAvant" panose="020B7200000000000000" pitchFamily="34" charset="0"/>
              </a:rPr>
              <a:t> g y</a:t>
            </a:r>
          </a:p>
        </p:txBody>
      </p:sp>
      <p:pic>
        <p:nvPicPr>
          <p:cNvPr id="13" name="Picture 12" descr="D:\Hoi giang\chi Huong le\logo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390" y="209232"/>
            <a:ext cx="1227555" cy="86868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Audio 1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16145" y="636904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59774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59380">
        <p15:prstTrans prst="fallOver"/>
      </p:transition>
    </mc:Choice>
    <mc:Fallback>
      <p:transition spd="slow" advTm="593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796"/>
            <a:ext cx="12192000" cy="68272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 descr="D:\Hoi giang\chi Huong le\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7164" y="274639"/>
            <a:ext cx="1341120" cy="86868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548394" y="2277851"/>
            <a:ext cx="709521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.VnAvantH" panose="020B7200000000000000"/>
              </a:rPr>
              <a:t>C¶M ¥N C¸C CON </a:t>
            </a:r>
          </a:p>
          <a:p>
            <a:pPr algn="ctr"/>
            <a:r>
              <a:rPr lang="en-US" sz="5400" b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.VnAvantH" panose="020B7200000000000000"/>
              </a:rPr>
              <a:t>§· THEO </a:t>
            </a:r>
            <a:r>
              <a:rPr lang="en-US" sz="5400" b="1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.VnAvantH" panose="020B7200000000000000"/>
              </a:rPr>
              <a:t>DâI</a:t>
            </a:r>
            <a:r>
              <a:rPr lang="en-US" sz="5400" b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.VnAvantH" panose="020B7200000000000000"/>
              </a:rPr>
              <a:t>!</a:t>
            </a:r>
            <a:endParaRPr lang="en-US" sz="54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.VnAvantH" panose="020B72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1100566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16876">
        <p14:flythrough/>
      </p:transition>
    </mc:Choice>
    <mc:Fallback>
      <p:transition spd="slow" advTm="168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" b="1341"/>
          <a:stretch>
            <a:fillRect/>
          </a:stretch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" t="10358" r="1358" b="5899"/>
          <a:stretch/>
        </p:blipFill>
        <p:spPr bwMode="auto">
          <a:xfrm>
            <a:off x="1277257" y="762000"/>
            <a:ext cx="9419772" cy="432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2644774" y="5549900"/>
            <a:ext cx="673198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5400" b="1" dirty="0" err="1">
                <a:solidFill>
                  <a:srgbClr val="003399"/>
                </a:solidFill>
                <a:latin typeface=".VnAvant" panose="020B7200000000000000" pitchFamily="34" charset="0"/>
              </a:rPr>
              <a:t>KhÈu</a:t>
            </a:r>
            <a:r>
              <a:rPr lang="en-US" sz="5400" b="1" dirty="0">
                <a:solidFill>
                  <a:srgbClr val="003399"/>
                </a:solidFill>
                <a:latin typeface=".VnAvant" panose="020B7200000000000000" pitchFamily="34" charset="0"/>
              </a:rPr>
              <a:t> </a:t>
            </a:r>
            <a:r>
              <a:rPr lang="en-US" sz="5400" b="1" dirty="0" err="1">
                <a:solidFill>
                  <a:srgbClr val="003399"/>
                </a:solidFill>
                <a:latin typeface=".VnAvant" panose="020B7200000000000000" pitchFamily="34" charset="0"/>
              </a:rPr>
              <a:t>trang</a:t>
            </a:r>
            <a:endParaRPr lang="en-US" sz="5400" b="1" dirty="0">
              <a:solidFill>
                <a:srgbClr val="003399"/>
              </a:solidFill>
              <a:latin typeface=".VnAvant" panose="020B7200000000000000" pitchFamily="34" charset="0"/>
            </a:endParaRPr>
          </a:p>
        </p:txBody>
      </p:sp>
      <p:pic>
        <p:nvPicPr>
          <p:cNvPr id="8" name="Picture 7" descr="D:\Hoi giang\chi Huong le\log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5493" y="182564"/>
            <a:ext cx="1191987" cy="86868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01941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43280">
        <p15:prstTrans prst="fracture"/>
      </p:transition>
    </mc:Choice>
    <mc:Fallback>
      <p:transition spd="slow" advTm="432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 build="allAtOnce"/>
      <p:bldP spid="7" grpId="1" build="allAtOnce"/>
      <p:bldP spid="7" grpId="2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662545" y="987426"/>
            <a:ext cx="90394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400" b="1" dirty="0">
                <a:solidFill>
                  <a:srgbClr val="003399"/>
                </a:solidFill>
                <a:latin typeface=".VnAvant" panose="020B7200000000000000" pitchFamily="34" charset="0"/>
              </a:rPr>
              <a:t>Trong </a:t>
            </a:r>
            <a:r>
              <a:rPr lang="en-US" sz="2400" b="1" dirty="0" err="1">
                <a:solidFill>
                  <a:srgbClr val="003399"/>
                </a:solidFill>
                <a:latin typeface=".VnAvant" panose="020B7200000000000000" pitchFamily="34" charset="0"/>
              </a:rPr>
              <a:t>tõ</a:t>
            </a:r>
            <a:r>
              <a:rPr lang="en-US" sz="2400" b="1" dirty="0">
                <a:solidFill>
                  <a:srgbClr val="003399"/>
                </a:solidFill>
                <a:latin typeface=".VnAvant" panose="020B7200000000000000" pitchFamily="34" charset="0"/>
              </a:rPr>
              <a:t> “ </a:t>
            </a:r>
            <a:r>
              <a:rPr lang="en-US" sz="2400" b="1" dirty="0" err="1">
                <a:solidFill>
                  <a:srgbClr val="C00000"/>
                </a:solidFill>
                <a:latin typeface=".VnAvant" panose="020B7200000000000000" pitchFamily="34" charset="0"/>
              </a:rPr>
              <a:t>KhÈu</a:t>
            </a:r>
            <a:r>
              <a:rPr lang="en-US" sz="2400" b="1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.VnAvant" panose="020B7200000000000000" pitchFamily="34" charset="0"/>
              </a:rPr>
              <a:t>trang</a:t>
            </a:r>
            <a:r>
              <a:rPr lang="en-US" sz="2400" b="1" dirty="0">
                <a:solidFill>
                  <a:srgbClr val="003399"/>
                </a:solidFill>
                <a:latin typeface=".VnAvant" panose="020B7200000000000000" pitchFamily="34" charset="0"/>
              </a:rPr>
              <a:t>” </a:t>
            </a:r>
            <a:r>
              <a:rPr lang="en-US" sz="2400" b="1" dirty="0" err="1">
                <a:solidFill>
                  <a:srgbClr val="003399"/>
                </a:solidFill>
                <a:latin typeface=".VnAvant" panose="020B7200000000000000" pitchFamily="34" charset="0"/>
              </a:rPr>
              <a:t>cã</a:t>
            </a:r>
            <a:r>
              <a:rPr lang="en-US" sz="2400" b="1" dirty="0">
                <a:solidFill>
                  <a:srgbClr val="003399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.VnAvant" panose="020B7200000000000000" pitchFamily="34" charset="0"/>
              </a:rPr>
              <a:t>ch</a:t>
            </a:r>
            <a:r>
              <a:rPr lang="en-US" sz="2400" b="1" dirty="0">
                <a:solidFill>
                  <a:srgbClr val="003399"/>
                </a:solidFill>
                <a:latin typeface=".VnAvant" panose="020B7200000000000000" pitchFamily="34" charset="0"/>
              </a:rPr>
              <a:t>÷ </a:t>
            </a:r>
            <a:r>
              <a:rPr lang="en-US" sz="2400" b="1" dirty="0" err="1">
                <a:solidFill>
                  <a:srgbClr val="003399"/>
                </a:solidFill>
                <a:latin typeface=".VnAvant" panose="020B7200000000000000" pitchFamily="34" charset="0"/>
              </a:rPr>
              <a:t>c¸i</a:t>
            </a:r>
            <a:r>
              <a:rPr lang="en-US" sz="2400" b="1" dirty="0">
                <a:solidFill>
                  <a:srgbClr val="003399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.VnAvant" panose="020B7200000000000000" pitchFamily="34" charset="0"/>
              </a:rPr>
              <a:t>nµo</a:t>
            </a:r>
            <a:r>
              <a:rPr lang="en-US" sz="2400" b="1" dirty="0">
                <a:solidFill>
                  <a:srgbClr val="003399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.VnAvant" panose="020B7200000000000000" pitchFamily="34" charset="0"/>
              </a:rPr>
              <a:t>c¸c</a:t>
            </a:r>
            <a:r>
              <a:rPr lang="en-US" sz="2400" b="1" dirty="0">
                <a:solidFill>
                  <a:srgbClr val="003399"/>
                </a:solidFill>
                <a:latin typeface=".VnAvant" panose="020B7200000000000000" pitchFamily="34" charset="0"/>
              </a:rPr>
              <a:t> con ®· </a:t>
            </a:r>
            <a:r>
              <a:rPr lang="en-US" sz="2400" b="1" dirty="0" err="1">
                <a:solidFill>
                  <a:srgbClr val="003399"/>
                </a:solidFill>
                <a:latin typeface=".VnAvant" panose="020B7200000000000000" pitchFamily="34" charset="0"/>
              </a:rPr>
              <a:t>häc</a:t>
            </a:r>
            <a:r>
              <a:rPr lang="en-US" sz="2400" b="1" dirty="0">
                <a:solidFill>
                  <a:srgbClr val="003399"/>
                </a:solidFill>
                <a:latin typeface=".VnAvant" panose="020B7200000000000000" pitchFamily="34" charset="0"/>
              </a:rPr>
              <a:t>?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600325" y="1827213"/>
            <a:ext cx="853314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600" b="1" dirty="0">
                <a:solidFill>
                  <a:srgbClr val="002D86"/>
                </a:solidFill>
                <a:latin typeface=".VnAvant" panose="020B7200000000000000" pitchFamily="34" charset="0"/>
              </a:rPr>
              <a:t>1.</a:t>
            </a:r>
            <a:r>
              <a:rPr lang="en-US" sz="2000" dirty="0"/>
              <a:t> 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617787" y="2976563"/>
            <a:ext cx="93165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600" b="1" dirty="0">
                <a:solidFill>
                  <a:srgbClr val="002D86"/>
                </a:solidFill>
                <a:latin typeface=".VnAvant" panose="020B7200000000000000" pitchFamily="34" charset="0"/>
              </a:rPr>
              <a:t>2.</a:t>
            </a:r>
            <a:r>
              <a:rPr lang="en-US" sz="3600" dirty="0">
                <a:solidFill>
                  <a:srgbClr val="002D86"/>
                </a:solidFill>
              </a:rPr>
              <a:t>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133725" y="1827213"/>
            <a:ext cx="2418073" cy="5778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dirty="0">
              <a:solidFill>
                <a:srgbClr val="C00000"/>
              </a:solidFill>
              <a:latin typeface=".VnAvant" panose="020B7200000000000000" pitchFamily="34" charset="0"/>
            </a:endParaRPr>
          </a:p>
          <a:p>
            <a:pPr algn="ctr">
              <a:defRPr/>
            </a:pP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.VnAvant" panose="020B7200000000000000" pitchFamily="34" charset="0"/>
              </a:rPr>
              <a:t>a  h  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.VnAvant" panose="020B7200000000000000" pitchFamily="34" charset="0"/>
              </a:rPr>
              <a:t>© 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.VnAvant" panose="020B7200000000000000" pitchFamily="34" charset="0"/>
              </a:rPr>
              <a:t> t</a:t>
            </a:r>
            <a:endParaRPr lang="en-US" sz="3200" b="1" dirty="0">
              <a:solidFill>
                <a:schemeClr val="tx2">
                  <a:lumMod val="50000"/>
                </a:schemeClr>
              </a:solidFill>
            </a:endParaRPr>
          </a:p>
          <a:p>
            <a:pPr algn="ctr">
              <a:defRPr/>
            </a:pP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155949" y="2951163"/>
            <a:ext cx="5285035" cy="6223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.VnAvant" panose="020B7200000000000000" pitchFamily="34" charset="0"/>
              </a:rPr>
              <a:t>k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.VnAvant" panose="020B7200000000000000" pitchFamily="34" charset="0"/>
              </a:rPr>
              <a:t>   h   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.VnAvant" panose="020B7200000000000000" pitchFamily="34" charset="0"/>
              </a:rPr>
              <a:t>u 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.VnAvant" panose="020B7200000000000000" pitchFamily="34" charset="0"/>
              </a:rPr>
              <a:t>  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.VnAvant" panose="020B7200000000000000" pitchFamily="34" charset="0"/>
              </a:rPr>
              <a:t>© 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.VnAvant" panose="020B7200000000000000" pitchFamily="34" charset="0"/>
              </a:rPr>
              <a:t>  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.VnAvant" panose="020B7200000000000000" pitchFamily="34" charset="0"/>
              </a:rPr>
              <a:t>r  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.VnAvant" panose="020B7200000000000000" pitchFamily="34" charset="0"/>
              </a:rPr>
              <a:t> t   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.VnAvant" panose="020B7200000000000000" pitchFamily="34" charset="0"/>
              </a:rPr>
              <a:t>n 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.VnAvant" panose="020B7200000000000000" pitchFamily="34" charset="0"/>
              </a:rPr>
              <a:t>  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.VnAvant" panose="020B7200000000000000" pitchFamily="34" charset="0"/>
              </a:rPr>
              <a:t>a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641600" y="4144963"/>
            <a:ext cx="76014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600" b="1" dirty="0">
                <a:solidFill>
                  <a:srgbClr val="002D86"/>
                </a:solidFill>
                <a:latin typeface=".VnAvant" panose="020B7200000000000000" pitchFamily="34" charset="0"/>
              </a:rPr>
              <a:t>3.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155949" y="4095751"/>
            <a:ext cx="3684279" cy="646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.VnAvant" panose="020B7200000000000000" pitchFamily="34" charset="0"/>
              </a:rPr>
              <a:t>k 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.VnAvant" panose="020B7200000000000000" pitchFamily="34" charset="0"/>
              </a:rPr>
              <a:t>  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.VnAvant" panose="020B7200000000000000" pitchFamily="34" charset="0"/>
              </a:rPr>
              <a:t>u 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.VnAvant" panose="020B7200000000000000" pitchFamily="34" charset="0"/>
              </a:rPr>
              <a:t>  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.VnAvant" panose="020B7200000000000000" pitchFamily="34" charset="0"/>
              </a:rPr>
              <a:t>t  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.VnAvant" panose="020B7200000000000000" pitchFamily="34" charset="0"/>
              </a:rPr>
              <a:t> n   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.VnAvant" panose="020B7200000000000000" pitchFamily="34" charset="0"/>
              </a:rPr>
              <a:t>a</a:t>
            </a:r>
          </a:p>
        </p:txBody>
      </p:sp>
      <p:pic>
        <p:nvPicPr>
          <p:cNvPr id="11" name="Picture 10" descr="D:\Hoi giang\chi Huong le\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5992" y="304325"/>
            <a:ext cx="1304836" cy="86868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Audio 1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32603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52627">
        <p15:prstTrans prst="peelOff"/>
      </p:transition>
    </mc:Choice>
    <mc:Fallback>
      <p:transition spd="slow" advTm="526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 animBg="1"/>
      <p:bldP spid="8" grpId="0" animBg="1"/>
      <p:bldP spid="8" grpId="1" animBg="1"/>
      <p:bldP spid="9" grpId="0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11125"/>
            <a:ext cx="123444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555976" y="2455862"/>
            <a:ext cx="78717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5400" b="1" dirty="0">
                <a:latin typeface=".VnAvant" panose="020B7200000000000000" pitchFamily="34" charset="0"/>
              </a:rPr>
              <a:t>2.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343150" y="2054225"/>
            <a:ext cx="8081010" cy="1447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5400" b="1" dirty="0">
              <a:latin typeface=".VnAvant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24714" y="2178050"/>
            <a:ext cx="647934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7200" b="1" dirty="0">
                <a:solidFill>
                  <a:srgbClr val="FFFF00"/>
                </a:solidFill>
                <a:latin typeface=".VnAvant" panose="020B7200000000000000" pitchFamily="34" charset="0"/>
              </a:rPr>
              <a:t>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07796" y="2243817"/>
            <a:ext cx="700833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600" b="1" dirty="0">
                <a:solidFill>
                  <a:srgbClr val="FFFF00"/>
                </a:solidFill>
                <a:latin typeface=".VnAvant" panose="020B7200000000000000" pitchFamily="34" charset="0"/>
              </a:rPr>
              <a:t>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57720" y="2207792"/>
            <a:ext cx="699230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600" b="1" dirty="0">
                <a:solidFill>
                  <a:srgbClr val="FFFF00"/>
                </a:solidFill>
                <a:latin typeface=".VnAvant" panose="020B7200000000000000" pitchFamily="34" charset="0"/>
              </a:rPr>
              <a:t>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13395" y="2243686"/>
            <a:ext cx="763351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600" b="1" dirty="0">
                <a:solidFill>
                  <a:srgbClr val="FFFF00"/>
                </a:solidFill>
                <a:latin typeface=".VnAvant" panose="020B7200000000000000" pitchFamily="34" charset="0"/>
              </a:rPr>
              <a:t>©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69977" y="2208254"/>
            <a:ext cx="455613" cy="11080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600" b="1" dirty="0">
                <a:solidFill>
                  <a:srgbClr val="FFFF00"/>
                </a:solidFill>
                <a:latin typeface=".VnAvant" panose="020B7200000000000000" pitchFamily="34" charset="0"/>
              </a:rPr>
              <a:t>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45483" y="2208254"/>
            <a:ext cx="471604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600" b="1" dirty="0">
                <a:solidFill>
                  <a:srgbClr val="FFFF00"/>
                </a:solidFill>
                <a:latin typeface=".VnAvant" panose="020B7200000000000000" pitchFamily="34" charset="0"/>
              </a:rPr>
              <a:t>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416867" y="2208255"/>
            <a:ext cx="701675" cy="11080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600" b="1" dirty="0">
                <a:solidFill>
                  <a:srgbClr val="FFFF00"/>
                </a:solidFill>
                <a:latin typeface=".VnAvant" panose="020B7200000000000000" pitchFamily="34" charset="0"/>
              </a:rPr>
              <a:t>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285230" y="2208544"/>
            <a:ext cx="763588" cy="11080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600" b="1" dirty="0">
                <a:solidFill>
                  <a:srgbClr val="FFFF00"/>
                </a:solidFill>
                <a:latin typeface=".VnAvant" panose="020B7200000000000000" pitchFamily="34" charset="0"/>
              </a:rPr>
              <a:t>a</a:t>
            </a:r>
          </a:p>
        </p:txBody>
      </p:sp>
      <p:sp>
        <p:nvSpPr>
          <p:cNvPr id="14" name="TextBox 15"/>
          <p:cNvSpPr txBox="1">
            <a:spLocks noChangeArrowheads="1"/>
          </p:cNvSpPr>
          <p:nvPr/>
        </p:nvSpPr>
        <p:spPr bwMode="auto">
          <a:xfrm>
            <a:off x="2749550" y="727075"/>
            <a:ext cx="767461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000" b="1" dirty="0" err="1">
                <a:solidFill>
                  <a:srgbClr val="003399"/>
                </a:solidFill>
                <a:latin typeface=".VnAvant" panose="020B7200000000000000" pitchFamily="34" charset="0"/>
              </a:rPr>
              <a:t>Nh÷ng</a:t>
            </a:r>
            <a:r>
              <a:rPr lang="en-US" sz="2000" b="1" dirty="0">
                <a:solidFill>
                  <a:srgbClr val="003399"/>
                </a:solidFill>
                <a:latin typeface=".VnAvant" panose="020B7200000000000000" pitchFamily="34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.VnAvant" panose="020B7200000000000000" pitchFamily="34" charset="0"/>
              </a:rPr>
              <a:t>ch</a:t>
            </a:r>
            <a:r>
              <a:rPr lang="en-US" sz="2000" b="1" dirty="0">
                <a:solidFill>
                  <a:srgbClr val="003399"/>
                </a:solidFill>
                <a:latin typeface=".VnAvant" panose="020B7200000000000000" pitchFamily="34" charset="0"/>
              </a:rPr>
              <a:t>÷ </a:t>
            </a:r>
            <a:r>
              <a:rPr lang="en-US" sz="2000" b="1" dirty="0" err="1">
                <a:solidFill>
                  <a:srgbClr val="003399"/>
                </a:solidFill>
                <a:latin typeface=".VnAvant" panose="020B7200000000000000" pitchFamily="34" charset="0"/>
              </a:rPr>
              <a:t>c¸i</a:t>
            </a:r>
            <a:r>
              <a:rPr lang="en-US" sz="2000" b="1" dirty="0">
                <a:solidFill>
                  <a:srgbClr val="003399"/>
                </a:solidFill>
                <a:latin typeface=".VnAvant" panose="020B7200000000000000" pitchFamily="34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.VnAvant" panose="020B7200000000000000" pitchFamily="34" charset="0"/>
              </a:rPr>
              <a:t>bÐ</a:t>
            </a:r>
            <a:r>
              <a:rPr lang="en-US" sz="2000" b="1" dirty="0">
                <a:solidFill>
                  <a:srgbClr val="003399"/>
                </a:solidFill>
                <a:latin typeface=".VnAvant" panose="020B7200000000000000" pitchFamily="34" charset="0"/>
              </a:rPr>
              <a:t> ®· </a:t>
            </a:r>
            <a:r>
              <a:rPr lang="en-US" sz="2000" b="1" dirty="0" err="1">
                <a:solidFill>
                  <a:srgbClr val="003399"/>
                </a:solidFill>
                <a:latin typeface=".VnAvant" panose="020B7200000000000000" pitchFamily="34" charset="0"/>
              </a:rPr>
              <a:t>häc</a:t>
            </a:r>
            <a:r>
              <a:rPr lang="en-US" sz="2000" b="1" dirty="0">
                <a:solidFill>
                  <a:srgbClr val="003399"/>
                </a:solidFill>
                <a:latin typeface=".VnAvant" panose="020B7200000000000000" pitchFamily="34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.VnAvant" panose="020B7200000000000000" pitchFamily="34" charset="0"/>
              </a:rPr>
              <a:t>trong</a:t>
            </a:r>
            <a:r>
              <a:rPr lang="en-US" sz="2000" b="1" dirty="0">
                <a:solidFill>
                  <a:srgbClr val="003399"/>
                </a:solidFill>
                <a:latin typeface=".VnAvant" panose="020B7200000000000000" pitchFamily="34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.VnAvant" panose="020B7200000000000000" pitchFamily="34" charset="0"/>
              </a:rPr>
              <a:t>tõ</a:t>
            </a:r>
            <a:endParaRPr lang="en-US" sz="2000" b="1" dirty="0">
              <a:solidFill>
                <a:srgbClr val="003399"/>
              </a:solidFill>
              <a:latin typeface=".VnAvant" panose="020B7200000000000000" pitchFamily="34" charset="0"/>
            </a:endParaRPr>
          </a:p>
          <a:p>
            <a:pPr algn="ctr"/>
            <a:r>
              <a:rPr lang="en-US" sz="3200" b="1" dirty="0" err="1">
                <a:solidFill>
                  <a:srgbClr val="C00000"/>
                </a:solidFill>
                <a:latin typeface=".VnAvant" panose="020B7200000000000000" pitchFamily="34" charset="0"/>
              </a:rPr>
              <a:t>KhÈu</a:t>
            </a:r>
            <a:r>
              <a:rPr lang="en-US" sz="3200" b="1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.VnAvant" panose="020B7200000000000000" pitchFamily="34" charset="0"/>
              </a:rPr>
              <a:t>trang</a:t>
            </a:r>
            <a:endParaRPr lang="en-US" sz="3200" b="1" dirty="0">
              <a:solidFill>
                <a:srgbClr val="C00000"/>
              </a:solidFill>
              <a:latin typeface=".VnAvant" panose="020B7200000000000000" pitchFamily="34" charset="0"/>
            </a:endParaRPr>
          </a:p>
        </p:txBody>
      </p:sp>
      <p:pic>
        <p:nvPicPr>
          <p:cNvPr id="15" name="Picture 14" descr="D:\Hoi giang\chi Huong le\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9645" y="133641"/>
            <a:ext cx="1227555" cy="86868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Audio 2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67923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22635">
        <p15:prstTrans prst="airplane"/>
      </p:transition>
    </mc:Choice>
    <mc:Fallback>
      <p:transition spd="slow" advTm="226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125E-6 -2.59259E-6 L -3.125E-6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-3.7037E-7 L 4.375E-6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2.22222E-6 L -3.33333E-6 -0.07222 " pathEditMode="relative" rAng="0" ptsTypes="AA">
                                      <p:cBhvr>
                                        <p:cTn id="2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-3.7037E-7 L -2.91667E-6 -0.07222 " pathEditMode="relative" rAng="0" ptsTypes="AA">
                                      <p:cBhvr>
                                        <p:cTn id="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7 2.22222E-6 L -4.16667E-7 -0.07222 " pathEditMode="relative" rAng="0" ptsTypes="AA">
                                      <p:cBhvr>
                                        <p:cTn id="5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" b="1341"/>
          <a:stretch>
            <a:fillRect/>
          </a:stretch>
        </p:blipFill>
        <p:spPr bwMode="auto">
          <a:xfrm>
            <a:off x="-1" y="0"/>
            <a:ext cx="12192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833245" y="2477292"/>
            <a:ext cx="8382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800" b="1" dirty="0">
                <a:solidFill>
                  <a:srgbClr val="0070C0"/>
                </a:solidFill>
                <a:latin typeface=".VnAvant" panose="020B7200000000000000" pitchFamily="34" charset="0"/>
              </a:rPr>
              <a:t>k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452375" y="2477293"/>
            <a:ext cx="177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800" b="1" dirty="0">
                <a:solidFill>
                  <a:srgbClr val="0070C0"/>
                </a:solidFill>
                <a:latin typeface=".VnAvant" panose="020B7200000000000000" pitchFamily="34" charset="0"/>
              </a:rPr>
              <a:t>h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132008" y="2477294"/>
            <a:ext cx="930275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800" b="1" dirty="0">
                <a:solidFill>
                  <a:srgbClr val="0070C0"/>
                </a:solidFill>
                <a:latin typeface=".VnAvant" panose="020B7200000000000000" pitchFamily="34" charset="0"/>
              </a:rPr>
              <a:t>È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903452" y="2477294"/>
            <a:ext cx="860425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800" b="1" dirty="0">
                <a:solidFill>
                  <a:srgbClr val="0070C0"/>
                </a:solidFill>
                <a:latin typeface=".VnAvant" panose="020B7200000000000000" pitchFamily="34" charset="0"/>
              </a:rPr>
              <a:t>u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525988" y="2477292"/>
            <a:ext cx="522287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800" b="1" dirty="0">
                <a:solidFill>
                  <a:srgbClr val="0070C0"/>
                </a:solidFill>
                <a:latin typeface=".VnAvant" panose="020B7200000000000000" pitchFamily="34" charset="0"/>
              </a:rPr>
              <a:t>t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6982390" y="2477292"/>
            <a:ext cx="546100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800" b="1" dirty="0">
                <a:solidFill>
                  <a:srgbClr val="0070C0"/>
                </a:solidFill>
                <a:latin typeface=".VnAvant" panose="020B7200000000000000" pitchFamily="34" charset="0"/>
              </a:rPr>
              <a:t>r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7283115" y="2477292"/>
            <a:ext cx="930275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800" b="1">
                <a:solidFill>
                  <a:srgbClr val="0070C0"/>
                </a:solidFill>
                <a:latin typeface=".VnAvant" panose="020B7200000000000000" pitchFamily="34" charset="0"/>
              </a:rPr>
              <a:t>a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8087977" y="2462214"/>
            <a:ext cx="860425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800" b="1" dirty="0">
                <a:solidFill>
                  <a:srgbClr val="0070C0"/>
                </a:solidFill>
                <a:latin typeface=".VnAvant" panose="020B7200000000000000" pitchFamily="34" charset="0"/>
              </a:rPr>
              <a:t>n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8756677" y="2462214"/>
            <a:ext cx="930275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800" b="1" dirty="0">
                <a:solidFill>
                  <a:srgbClr val="0070C0"/>
                </a:solidFill>
                <a:latin typeface=".VnAvant" panose="020B7200000000000000" pitchFamily="34" charset="0"/>
              </a:rPr>
              <a:t>g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780631" y="745967"/>
            <a:ext cx="4630737" cy="71596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2060"/>
                </a:solidFill>
                <a:latin typeface=".VnAvant" panose="020B7200000000000000" pitchFamily="34" charset="0"/>
              </a:rPr>
              <a:t>C« </a:t>
            </a:r>
            <a:r>
              <a:rPr lang="en-US" sz="24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giíi</a:t>
            </a:r>
            <a:r>
              <a:rPr lang="en-US" sz="24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thiÖu</a:t>
            </a:r>
            <a:r>
              <a:rPr lang="en-US" sz="24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ch</a:t>
            </a:r>
            <a:r>
              <a:rPr lang="en-US" sz="2400" b="1" dirty="0">
                <a:solidFill>
                  <a:srgbClr val="002060"/>
                </a:solidFill>
                <a:latin typeface=".VnAvant" panose="020B7200000000000000" pitchFamily="34" charset="0"/>
              </a:rPr>
              <a:t>÷ </a:t>
            </a:r>
            <a:r>
              <a:rPr lang="en-US" sz="24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c¸i</a:t>
            </a:r>
            <a:r>
              <a:rPr lang="en-US" sz="24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míi</a:t>
            </a:r>
            <a:endParaRPr lang="en-US" sz="24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8760283" y="2462214"/>
            <a:ext cx="376237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8800" b="1" dirty="0">
                <a:solidFill>
                  <a:srgbClr val="002060"/>
                </a:solidFill>
                <a:latin typeface=".VnAvant" panose="020B7200000000000000" pitchFamily="34" charset="0"/>
              </a:rPr>
              <a:t>g</a:t>
            </a:r>
          </a:p>
        </p:txBody>
      </p:sp>
      <p:pic>
        <p:nvPicPr>
          <p:cNvPr id="15" name="Picture 14" descr="D:\Hoi giang\chi Huong le\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680" y="84339"/>
            <a:ext cx="1227555" cy="86868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Audio 1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77600" y="592058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86967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10999">
        <p15:prstTrans prst="wind"/>
      </p:transition>
    </mc:Choice>
    <mc:Fallback>
      <p:transition spd="slow" advTm="109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" b="1341"/>
          <a:stretch>
            <a:fillRect/>
          </a:stretch>
        </p:blipFill>
        <p:spPr bwMode="auto">
          <a:xfrm>
            <a:off x="0" y="0"/>
            <a:ext cx="12192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130591" y="1408113"/>
            <a:ext cx="1870075" cy="315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9900" b="1" dirty="0">
                <a:solidFill>
                  <a:srgbClr val="0070C0"/>
                </a:solidFill>
                <a:latin typeface=".VnAvant" panose="020B7200000000000000" pitchFamily="34" charset="0"/>
              </a:rPr>
              <a:t>g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429918" y="759125"/>
            <a:ext cx="3629865" cy="586327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C¸ch</a:t>
            </a:r>
            <a:r>
              <a:rPr lang="en-US" sz="24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ph¸t</a:t>
            </a:r>
            <a:r>
              <a:rPr lang="en-US" sz="2400" b="1" dirty="0">
                <a:solidFill>
                  <a:srgbClr val="002060"/>
                </a:solidFill>
                <a:latin typeface=".VnAvant" panose="020B7200000000000000" pitchFamily="34" charset="0"/>
              </a:rPr>
              <a:t> ©m </a:t>
            </a:r>
            <a:r>
              <a:rPr lang="en-US" sz="24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ch</a:t>
            </a:r>
            <a:r>
              <a:rPr lang="en-US" sz="2400" b="1" dirty="0">
                <a:solidFill>
                  <a:srgbClr val="002060"/>
                </a:solidFill>
                <a:latin typeface=".VnAvant" panose="020B7200000000000000" pitchFamily="34" charset="0"/>
              </a:rPr>
              <a:t>÷ g</a:t>
            </a:r>
          </a:p>
        </p:txBody>
      </p:sp>
      <p:pic>
        <p:nvPicPr>
          <p:cNvPr id="6" name="Picture 5" descr="D:\Hoi giang\chi Huong le\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0809" y="219551"/>
            <a:ext cx="1227555" cy="86868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28727" y="618125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3143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7191">
        <p14:prism isContent="1" isInverted="1"/>
      </p:transition>
    </mc:Choice>
    <mc:Fallback>
      <p:transition spd="slow" advTm="271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7" presetClass="emph" presetSubtype="0" fill="remove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/>
      <p:bldP spid="4" grpId="1"/>
      <p:bldP spid="4" grpId="2"/>
      <p:bldP spid="4" grpId="3"/>
      <p:bldP spid="4" grpId="4"/>
      <p:bldP spid="4" grpId="5"/>
      <p:bldP spid="4" grpId="6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" b="1341"/>
          <a:stretch>
            <a:fillRect/>
          </a:stretch>
        </p:blipFill>
        <p:spPr bwMode="auto">
          <a:xfrm>
            <a:off x="0" y="0"/>
            <a:ext cx="12188825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134364" y="1753174"/>
            <a:ext cx="1100138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3800" b="1" dirty="0">
                <a:solidFill>
                  <a:srgbClr val="262673"/>
                </a:solidFill>
                <a:latin typeface=".VnAvantH" panose="020B7200000000000000"/>
              </a:rPr>
              <a:t>O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346" y="2270506"/>
            <a:ext cx="1370937" cy="187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4571527" y="784224"/>
            <a:ext cx="3429000" cy="593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CÊu</a:t>
            </a:r>
            <a:r>
              <a:rPr lang="en-US" sz="2400" b="1" dirty="0">
                <a:solidFill>
                  <a:srgbClr val="002060"/>
                </a:solidFill>
                <a:latin typeface=".VnAvant" panose="020B7200000000000000" pitchFamily="34" charset="0"/>
              </a:rPr>
              <a:t> t¹o </a:t>
            </a:r>
            <a:r>
              <a:rPr lang="en-US" sz="24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ch</a:t>
            </a:r>
            <a:r>
              <a:rPr lang="en-US" sz="2400" b="1" dirty="0">
                <a:solidFill>
                  <a:srgbClr val="002060"/>
                </a:solidFill>
                <a:latin typeface=".VnAvant" panose="020B7200000000000000" pitchFamily="34" charset="0"/>
              </a:rPr>
              <a:t>÷ g</a:t>
            </a:r>
          </a:p>
        </p:txBody>
      </p:sp>
      <p:pic>
        <p:nvPicPr>
          <p:cNvPr id="7" name="Picture 6" descr="D:\Hoi giang\chi Huong le\log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4172" y="212406"/>
            <a:ext cx="1227555" cy="86868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02263" y="6126164"/>
            <a:ext cx="609600" cy="609600"/>
          </a:xfrm>
          <a:prstGeom prst="rect">
            <a:avLst/>
          </a:prstGeom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134364" y="1753333"/>
            <a:ext cx="2993210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3800" b="1" dirty="0">
                <a:solidFill>
                  <a:srgbClr val="008AF2"/>
                </a:solidFill>
                <a:latin typeface=".VnAvantH" panose="020B7200000000000000"/>
              </a:rPr>
              <a:t>O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87810" y="2261535"/>
            <a:ext cx="1390008" cy="18777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3193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50">
        <p14:prism isContent="1"/>
      </p:transition>
    </mc:Choice>
    <mc:Fallback>
      <p:transition spd="slow" advTm="247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/>
      <p:bldP spid="4" grpId="1"/>
      <p:bldP spid="4" grpId="2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" b="1341"/>
          <a:stretch>
            <a:fillRect/>
          </a:stretch>
        </p:blipFill>
        <p:spPr bwMode="auto">
          <a:xfrm>
            <a:off x="17463" y="-228600"/>
            <a:ext cx="12174537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075237" y="1652589"/>
            <a:ext cx="2041525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16600" dirty="0">
                <a:solidFill>
                  <a:srgbClr val="0070C0"/>
                </a:solidFill>
                <a:latin typeface=".VnAvant" panose="020B7200000000000000" pitchFamily="34" charset="0"/>
              </a:rPr>
              <a:t>G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447265" y="1410019"/>
            <a:ext cx="1816100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16600" dirty="0">
                <a:solidFill>
                  <a:srgbClr val="0070C0"/>
                </a:solidFill>
                <a:latin typeface=".VnAvant" panose="020B7200000000000000" pitchFamily="34" charset="0"/>
              </a:rPr>
              <a:t>g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499291" y="768350"/>
            <a:ext cx="3414713" cy="5334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C¸c</a:t>
            </a:r>
            <a:r>
              <a:rPr 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kiÓu</a:t>
            </a:r>
            <a:r>
              <a:rPr 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ch</a:t>
            </a:r>
            <a:r>
              <a:rPr 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÷ g</a:t>
            </a:r>
          </a:p>
        </p:txBody>
      </p:sp>
      <p:pic>
        <p:nvPicPr>
          <p:cNvPr id="8" name="Picture 7" descr="D:\Hoi giang\chi Huong le\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2045" y="-100330"/>
            <a:ext cx="1227555" cy="86868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01006" y="600710"/>
            <a:ext cx="5944829" cy="45730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0982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44623">
        <p14:prism/>
      </p:transition>
    </mc:Choice>
    <mc:Fallback>
      <p:transition spd="slow" advTm="446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5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/>
      <p:bldP spid="5" grpId="1"/>
      <p:bldP spid="6" grpId="0"/>
      <p:bldP spid="6" grpId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4|6.9|5.1|1.5|1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|11.2|4.9|2.2|2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4|11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9.6|1.2|1.2|4.8|1|1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2.4|6.4|1|0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5.4|3.4|1.8|24.3|1.1|1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6|20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7|15.8|5.6|5.4|1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7|2.1|7.8|2.1|7.9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0.5|4.8|7|2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1|1.2|1.2|1.3|1.2|1.1|1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0.9|3.5|1|1|13.6|1|1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2.8|5.3|0.9|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3.6|4.2|15.1|14.3|1|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3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8|3.2|3|15.3|1.1|1.3|1.3|1.5|1.4|1.4|1.3|1.3|6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1387</TotalTime>
  <Words>284</Words>
  <Application>Microsoft Office PowerPoint</Application>
  <PresentationFormat>Widescreen</PresentationFormat>
  <Paragraphs>97</Paragraphs>
  <Slides>21</Slides>
  <Notes>0</Notes>
  <HiddenSlides>0</HiddenSlides>
  <MMClips>21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Calibri</vt:lpstr>
      <vt:lpstr>HL Hoctro</vt:lpstr>
      <vt:lpstr>Arial</vt:lpstr>
      <vt:lpstr>Times New Roman</vt:lpstr>
      <vt:lpstr>.VnAvant</vt:lpstr>
      <vt:lpstr>.VnAvantH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39</cp:revision>
  <dcterms:created xsi:type="dcterms:W3CDTF">2020-04-20T07:30:45Z</dcterms:created>
  <dcterms:modified xsi:type="dcterms:W3CDTF">2020-04-21T06:42:06Z</dcterms:modified>
</cp:coreProperties>
</file>