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5" r:id="rId2"/>
    <p:sldId id="261" r:id="rId3"/>
    <p:sldId id="258" r:id="rId4"/>
    <p:sldId id="260" r:id="rId5"/>
    <p:sldId id="259" r:id="rId6"/>
    <p:sldId id="283" r:id="rId7"/>
    <p:sldId id="263" r:id="rId8"/>
    <p:sldId id="276" r:id="rId9"/>
    <p:sldId id="297" r:id="rId10"/>
    <p:sldId id="278" r:id="rId11"/>
    <p:sldId id="289" r:id="rId12"/>
    <p:sldId id="279" r:id="rId13"/>
    <p:sldId id="290" r:id="rId14"/>
    <p:sldId id="269" r:id="rId15"/>
    <p:sldId id="282" r:id="rId16"/>
    <p:sldId id="287" r:id="rId17"/>
    <p:sldId id="271" r:id="rId18"/>
    <p:sldId id="272" r:id="rId19"/>
    <p:sldId id="291" r:id="rId20"/>
    <p:sldId id="292" r:id="rId21"/>
    <p:sldId id="293" r:id="rId22"/>
    <p:sldId id="295" r:id="rId23"/>
    <p:sldId id="294" r:id="rId24"/>
    <p:sldId id="29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A1B"/>
    <a:srgbClr val="FFD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B2FD-2946-4C74-9637-337CBFEE3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657EA-BC06-4A01-82B9-2327EF6C2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89701-E9DF-4E2E-88C5-EE433500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B73C4-830C-482F-AD21-C2A96BF0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9376-71B1-4D37-9D8D-8069CB24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24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4194-8BB6-4BD7-9A08-986AC100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FB30B-305E-46A5-B761-079475AA8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6DF3-5725-4508-AA5F-C9EA8E3E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B637F-F8D9-4CF8-9189-417111B7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6D40F-D76F-40AB-8E68-D4BD2A65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7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90036-6C58-4C07-A4C4-BD925DED5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CEEB7-ABAE-4653-9148-7065FAF3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034BC-C52A-4EEC-BB80-C22E7FAA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9FF9-E012-4EA2-BBFF-F55D4A37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E60E6-ACDB-48B4-825A-86AE7CBC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1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1B51-E410-4582-8410-0BFB7D2D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294F1-9300-43DA-8950-827BF75E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F4C46-C0B7-4D81-A6F7-07DC7342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647E-67C4-4CFD-8DA3-C2ED08D1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23A2-475E-4964-B135-96893DE7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03D5ACC-C773-4367-96C8-3C257CF5F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52" y="261832"/>
            <a:ext cx="1275115" cy="9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A842-721F-4C02-B86E-CA8E3DC3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A657A-6FCD-4E10-8491-89AD14D2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5BFBB-6B9E-4D5B-8FC7-112B4B83A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41429-5DA9-4F9D-B177-4608C3CD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374D3-3A8F-4E84-944E-54C2A180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7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5C83-BDFA-4715-B196-A5142403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2BD0C-8EDB-4E71-BA7A-D4A323B26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A1882-7E27-4899-978B-FBAD2B974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2E2E1-A213-408A-84CC-330912C0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2B386-79B8-4059-9582-AE1AB7239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A55AF-96F0-4215-9CC6-625CEFB7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3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6DE3-B9BA-463A-B684-A3597129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B6EB0-B1C6-41D7-A18B-DD1CCF427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BC54D-3E73-47DF-93D1-8FF10B1B6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BFB87-90A5-41BA-8E8C-90F486EEC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37B36-AB03-4211-B3B3-F22C4C4D8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D974D8-FFC0-4152-8853-485E86D6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6F44A-5B31-4AF8-B8D7-638F569F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AA0CE9-D264-4F29-9A46-8F30121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9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C218-7BAD-453C-96D2-D62A3440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7B4AD-D5B7-4975-A82F-31CB7540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5D586-BAB8-4E6F-BEF4-D8922C4E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FB037-0DFE-4663-835E-E1BCB0B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5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C42B1-C65A-4F5F-9136-4C3D9E19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74508-FE42-4E43-9EEA-CEDFAF1A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21387-9974-4767-9A81-C4D52994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33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A6BE-0676-4525-959E-CBD57D54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05C95-57A3-481C-BFCD-3286BA1F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4759A-3E3A-4843-A48C-9500B02F8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3CFD5-0C0C-4B59-B9AF-CCDC9255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8D424-12BD-46BE-A68B-DEFF7D6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C6ABC-D4E9-419D-BF91-5157077D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7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4D88B-DD66-4641-A106-3462AD98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D13C0-2888-4750-9A59-2F2BE4AEB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4F531-CC1F-45AC-B6F1-05C998AE6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3767C-6081-4B86-94BF-02267F55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F4E9-7DDE-433C-9736-B1040989D0E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0FBA1-16C1-40A1-ACF2-95EC97DC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1F9B7-6B9C-42CB-8837-0EA1E198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F73A-0462-403B-B988-D984699A9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6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EAE156-188F-48C9-960F-6AB3AC36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5FBD2-D92C-49E4-8D7D-8D2CBE482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5B691-288E-4F2F-9D90-1FAF64169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F4E9-7DDE-433C-9736-B1040989D0E5}" type="datetimeFigureOut">
              <a:rPr lang="en-GB" smtClean="0"/>
              <a:pPr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5147-E4B8-476F-9E6A-BAF6E5A31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A8EFB-7129-4A98-98AC-E4BDFFDC6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F73A-0462-403B-B988-D984699A97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2.mp3"/><Relationship Id="rId7" Type="http://schemas.openxmlformats.org/officeDocument/2006/relationships/image" Target="../media/image14.jpeg"/><Relationship Id="rId2" Type="http://schemas.microsoft.com/office/2007/relationships/media" Target="../media/media2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F8F5-9B39-4E7E-93EE-570109CB1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8116" y="471142"/>
            <a:ext cx="5729468" cy="138776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.VnAvant" panose="020B7200000000000000" pitchFamily="34" charset="0"/>
              </a:rPr>
              <a:t>§Ò tµi:</a:t>
            </a:r>
            <a:br>
              <a:rPr lang="en-US" sz="400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4000">
                <a:solidFill>
                  <a:schemeClr val="bg1"/>
                </a:solidFill>
                <a:latin typeface=".VnAvant" panose="020B7200000000000000" pitchFamily="34" charset="0"/>
              </a:rPr>
              <a:t>Lµm quen ch÷ c¸i</a:t>
            </a:r>
            <a:endParaRPr lang="en-GB" sz="4000">
              <a:latin typeface=".VnAvant" panose="020B72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8EF9E6-57EF-4EF3-826A-76273CAF6B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53" y="2673639"/>
            <a:ext cx="2420938" cy="18176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9AC26-388D-4127-9740-2E6717A7CE92}"/>
              </a:ext>
            </a:extLst>
          </p:cNvPr>
          <p:cNvSpPr txBox="1"/>
          <p:nvPr/>
        </p:nvSpPr>
        <p:spPr>
          <a:xfrm>
            <a:off x="270826" y="724937"/>
            <a:ext cx="5141151" cy="570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.VnAvantH" panose="020B7200000000000000" pitchFamily="34" charset="0"/>
                <a:cs typeface="Times New Roman" panose="02020603050405020304" pitchFamily="18" charset="0"/>
              </a:rPr>
              <a:t>Phßng gd&amp;®t quËn long biªn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F66557-2690-4321-891D-62E743075C5B}"/>
              </a:ext>
            </a:extLst>
          </p:cNvPr>
          <p:cNvSpPr txBox="1">
            <a:spLocks/>
          </p:cNvSpPr>
          <p:nvPr/>
        </p:nvSpPr>
        <p:spPr>
          <a:xfrm>
            <a:off x="8832850" y="2346455"/>
            <a:ext cx="2213266" cy="2124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q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788A80-9496-42E8-B873-4F79D8851822}"/>
              </a:ext>
            </a:extLst>
          </p:cNvPr>
          <p:cNvSpPr txBox="1">
            <a:spLocks/>
          </p:cNvSpPr>
          <p:nvPr/>
        </p:nvSpPr>
        <p:spPr>
          <a:xfrm>
            <a:off x="6619584" y="2366673"/>
            <a:ext cx="2213266" cy="2124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p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BEF7454-16F2-451D-87AF-133BB1BF5756}"/>
              </a:ext>
            </a:extLst>
          </p:cNvPr>
          <p:cNvSpPr txBox="1">
            <a:spLocks/>
          </p:cNvSpPr>
          <p:nvPr/>
        </p:nvSpPr>
        <p:spPr>
          <a:xfrm>
            <a:off x="6239170" y="5417143"/>
            <a:ext cx="5187359" cy="1249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Løa tuæi: MÉu gi¸o lín 5-6 tuæi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GV: Ng« ThÞ YÕn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645C15-79C2-45C8-89C4-F8D3FA514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7571" r="25761" b="5556"/>
          <a:stretch/>
        </p:blipFill>
        <p:spPr bwMode="auto">
          <a:xfrm>
            <a:off x="5120907" y="4851400"/>
            <a:ext cx="1118263" cy="1678869"/>
          </a:xfrm>
          <a:prstGeom prst="round2DiagRect">
            <a:avLst>
              <a:gd name="adj1" fmla="val 16667"/>
              <a:gd name="adj2" fmla="val 180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036198-A47A-4C8F-9236-3CADCDBD0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35" y="1333258"/>
            <a:ext cx="3762375" cy="457200"/>
          </a:xfrm>
          <a:prstGeom prst="rect">
            <a:avLst/>
          </a:prstGeom>
        </p:spPr>
      </p:pic>
      <p:pic>
        <p:nvPicPr>
          <p:cNvPr id="17" name="BackgroundMusic-V.A-2844846 (3)">
            <a:hlinkClick r:id="" action="ppaction://media"/>
            <a:extLst>
              <a:ext uri="{FF2B5EF4-FFF2-40B4-BE49-F238E27FC236}">
                <a16:creationId xmlns:a16="http://schemas.microsoft.com/office/drawing/2014/main" id="{91107E13-78FD-4C2F-B447-A9518C468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0826" y="5067543"/>
            <a:ext cx="609600" cy="609600"/>
          </a:xfrm>
          <a:prstGeom prst="rect">
            <a:avLst/>
          </a:prstGeom>
        </p:spPr>
      </p:pic>
      <p:pic>
        <p:nvPicPr>
          <p:cNvPr id="5" name="e1">
            <a:hlinkClick r:id="" action="ppaction://media"/>
            <a:extLst>
              <a:ext uri="{FF2B5EF4-FFF2-40B4-BE49-F238E27FC236}">
                <a16:creationId xmlns:a16="http://schemas.microsoft.com/office/drawing/2014/main" id="{F65BF40A-DA76-4F38-A58D-BAF9A7635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943" y="6002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3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0">
        <p159:morph option="byObjec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7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3148B1-5598-4604-BA86-46C4C2A05D37}"/>
              </a:ext>
            </a:extLst>
          </p:cNvPr>
          <p:cNvSpPr txBox="1"/>
          <p:nvPr/>
        </p:nvSpPr>
        <p:spPr>
          <a:xfrm>
            <a:off x="7715265" y="5231457"/>
            <a:ext cx="11496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m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72216-B0FD-458D-AEBE-282BA0DD24DA}"/>
              </a:ext>
            </a:extLst>
          </p:cNvPr>
          <p:cNvSpPr txBox="1"/>
          <p:nvPr/>
        </p:nvSpPr>
        <p:spPr>
          <a:xfrm>
            <a:off x="3257580" y="5209068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2" descr="14 lợi ích sức khỏe tuyệt vời khi ăn cam mỗi ngày - KhoaHoc.tv">
            <a:extLst>
              <a:ext uri="{FF2B5EF4-FFF2-40B4-BE49-F238E27FC236}">
                <a16:creationId xmlns:a16="http://schemas.microsoft.com/office/drawing/2014/main" id="{C3A9ED3F-E529-4825-8743-92EEECFA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44949"/>
            <a:ext cx="5715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CE171-7367-4FB1-937B-405CC4E2D1C1}"/>
              </a:ext>
            </a:extLst>
          </p:cNvPr>
          <p:cNvSpPr txBox="1"/>
          <p:nvPr/>
        </p:nvSpPr>
        <p:spPr>
          <a:xfrm>
            <a:off x="4077632" y="5210972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u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EC3D8-60CE-4862-8CE0-377274C4976D}"/>
              </a:ext>
            </a:extLst>
          </p:cNvPr>
          <p:cNvSpPr txBox="1"/>
          <p:nvPr/>
        </p:nvSpPr>
        <p:spPr>
          <a:xfrm>
            <a:off x="6096000" y="5208116"/>
            <a:ext cx="841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1ACEF-EC31-4166-AEAE-DF46E22D2CCB}"/>
              </a:ext>
            </a:extLst>
          </p:cNvPr>
          <p:cNvSpPr txBox="1"/>
          <p:nvPr/>
        </p:nvSpPr>
        <p:spPr>
          <a:xfrm>
            <a:off x="4835166" y="5210020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¶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CF882-1D4E-47C2-9DFC-B2FD5A8308C3}"/>
              </a:ext>
            </a:extLst>
          </p:cNvPr>
          <p:cNvSpPr txBox="1"/>
          <p:nvPr/>
        </p:nvSpPr>
        <p:spPr>
          <a:xfrm>
            <a:off x="6895213" y="5211924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e9">
            <a:hlinkClick r:id="" action="ppaction://media"/>
            <a:extLst>
              <a:ext uri="{FF2B5EF4-FFF2-40B4-BE49-F238E27FC236}">
                <a16:creationId xmlns:a16="http://schemas.microsoft.com/office/drawing/2014/main" id="{B3073BB5-38F3-46EC-AA67-1BFEF9C2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063" y="597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0">
        <p:circle/>
      </p:transition>
    </mc:Choice>
    <mc:Fallback xmlns="">
      <p:transition spd="slow" advTm="4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1.85185E-6 L 0 -0.075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4" presetClass="emph" presetSubtype="0" fill="hold" grpId="4" nodeType="withEffect">
                                  <p:stCondLst>
                                    <p:cond delay="3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4" presetClass="emph" presetSubtype="0" fill="hold" grpId="4" nodeType="withEffect">
                                  <p:stCondLst>
                                    <p:cond delay="38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4" presetClass="emph" presetSubtype="0" fill="hold" grpId="4" nodeType="withEffect">
                                  <p:stCondLst>
                                    <p:cond delay="3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4" presetClass="emph" presetSubtype="0" fill="hold" grpId="4" nodeType="withEffect">
                                  <p:stCondLst>
                                    <p:cond delay="38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4" presetClass="emph" presetSubtype="0" fill="hold" grpId="4" nodeType="withEffect">
                                  <p:stCondLst>
                                    <p:cond delay="4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4" nodeType="withEffect">
                                  <p:stCondLst>
                                    <p:cond delay="4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9" grpId="0"/>
      <p:bldP spid="9" grpId="1"/>
      <p:bldP spid="9" grpId="2"/>
      <p:bldP spid="9" grpId="3"/>
      <p:bldP spid="9" grpId="4"/>
      <p:bldP spid="6" grpId="0"/>
      <p:bldP spid="6" grpId="1"/>
      <p:bldP spid="6" grpId="2"/>
      <p:bldP spid="6" grpId="3"/>
      <p:bldP spid="6" grpId="4"/>
      <p:bldP spid="7" grpId="0"/>
      <p:bldP spid="7" grpId="1"/>
      <p:bldP spid="7" grpId="2"/>
      <p:bldP spid="7" grpId="3"/>
      <p:bldP spid="7" grpId="4"/>
      <p:bldP spid="8" grpId="0"/>
      <p:bldP spid="8" grpId="1"/>
      <p:bldP spid="8" grpId="2"/>
      <p:bldP spid="8" grpId="3"/>
      <p:bldP spid="8" grpId="4"/>
      <p:bldP spid="10" grpId="0"/>
      <p:bldP spid="10" grpId="1"/>
      <p:bldP spid="10" grpId="2"/>
      <p:bldP spid="10" grpId="3"/>
      <p:bldP spid="10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67694F-62E5-428C-A920-B85B77BA8364}"/>
              </a:ext>
            </a:extLst>
          </p:cNvPr>
          <p:cNvSpPr txBox="1"/>
          <p:nvPr/>
        </p:nvSpPr>
        <p:spPr>
          <a:xfrm>
            <a:off x="4310094" y="-777292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4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e10">
            <a:hlinkClick r:id="" action="ppaction://media"/>
            <a:extLst>
              <a:ext uri="{FF2B5EF4-FFF2-40B4-BE49-F238E27FC236}">
                <a16:creationId xmlns:a16="http://schemas.microsoft.com/office/drawing/2014/main" id="{75AD5553-8394-4906-96EF-BC5996005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937" y="5969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2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67694F-62E5-428C-A920-B85B77BA8364}"/>
              </a:ext>
            </a:extLst>
          </p:cNvPr>
          <p:cNvSpPr txBox="1"/>
          <p:nvPr/>
        </p:nvSpPr>
        <p:spPr>
          <a:xfrm>
            <a:off x="4179599" y="-878115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4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436E1-AB04-4A85-9297-BC001B8A1D8E}"/>
              </a:ext>
            </a:extLst>
          </p:cNvPr>
          <p:cNvSpPr txBox="1"/>
          <p:nvPr/>
        </p:nvSpPr>
        <p:spPr>
          <a:xfrm>
            <a:off x="4150534" y="-863601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GB" sz="4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9940ED-2CEA-4F36-B557-8F364F2AEA68}"/>
              </a:ext>
            </a:extLst>
          </p:cNvPr>
          <p:cNvSpPr/>
          <p:nvPr/>
        </p:nvSpPr>
        <p:spPr>
          <a:xfrm>
            <a:off x="6705601" y="1280603"/>
            <a:ext cx="688614" cy="37701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e11">
            <a:hlinkClick r:id="" action="ppaction://media"/>
            <a:extLst>
              <a:ext uri="{FF2B5EF4-FFF2-40B4-BE49-F238E27FC236}">
                <a16:creationId xmlns:a16="http://schemas.microsoft.com/office/drawing/2014/main" id="{28845AF7-A33B-49C7-8760-62B84DBD6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232" y="5893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000">
        <p:circle/>
      </p:transition>
    </mc:Choice>
    <mc:Fallback xmlns="">
      <p:transition spd="slow" advTm="3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3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2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4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3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3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5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6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7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6" grpId="0"/>
      <p:bldP spid="6" grpId="1"/>
      <p:bldP spid="6" grpId="2"/>
      <p:bldP spid="6" grpId="3"/>
      <p:bldP spid="4" grpId="0" animBg="1"/>
      <p:bldP spid="4" grpId="1" animBg="1"/>
      <p:bldP spid="4" grpId="2" animBg="1"/>
      <p:bldP spid="4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608" y="690457"/>
            <a:ext cx="3518807" cy="5246781"/>
          </a:xfrm>
        </p:spPr>
        <p:txBody>
          <a:bodyPr>
            <a:noAutofit/>
          </a:bodyPr>
          <a:lstStyle/>
          <a:p>
            <a:r>
              <a:rPr lang="en-US" sz="30000">
                <a:solidFill>
                  <a:srgbClr val="7030A0"/>
                </a:solidFill>
                <a:latin typeface=".VnAvantH" panose="020B7200000000000000" pitchFamily="34" charset="0"/>
                <a:cs typeface="Arial" panose="020B0604020202020204" pitchFamily="34" charset="0"/>
              </a:rPr>
              <a:t>Q</a:t>
            </a:r>
            <a:endParaRPr lang="en-GB" sz="30000">
              <a:solidFill>
                <a:srgbClr val="7030A0"/>
              </a:solidFill>
              <a:latin typeface=".VnAvant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374E0-190B-48AB-BA7D-9D403BCCF033}"/>
              </a:ext>
            </a:extLst>
          </p:cNvPr>
          <p:cNvSpPr txBox="1">
            <a:spLocks/>
          </p:cNvSpPr>
          <p:nvPr/>
        </p:nvSpPr>
        <p:spPr>
          <a:xfrm>
            <a:off x="5499993" y="792055"/>
            <a:ext cx="2627406" cy="467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GB" sz="2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9163976" y="478973"/>
            <a:ext cx="148951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0">
                <a:solidFill>
                  <a:srgbClr val="FFC000"/>
                </a:solidFill>
                <a:latin typeface="HL Hoctro" panose="02000000000000000000" pitchFamily="2" charset="0"/>
              </a:rPr>
              <a:t>q</a:t>
            </a:r>
            <a:endParaRPr lang="en-GB" sz="28000">
              <a:solidFill>
                <a:srgbClr val="FFC000"/>
              </a:solidFill>
              <a:latin typeface="HL Hoctro" panose="02000000000000000000" pitchFamily="2" charset="0"/>
            </a:endParaRPr>
          </a:p>
        </p:txBody>
      </p:sp>
      <p:pic>
        <p:nvPicPr>
          <p:cNvPr id="5" name="e12">
            <a:hlinkClick r:id="" action="ppaction://media"/>
            <a:extLst>
              <a:ext uri="{FF2B5EF4-FFF2-40B4-BE49-F238E27FC236}">
                <a16:creationId xmlns:a16="http://schemas.microsoft.com/office/drawing/2014/main" id="{FEAB73CF-1935-410F-941A-EDDB71CA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56" y="6055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340"/>
      </p:ext>
    </p:extLst>
  </p:cSld>
  <p:clrMapOvr>
    <a:masterClrMapping/>
  </p:clrMapOvr>
  <p:transition spd="slow" advTm="1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2354-17EE-425B-B84C-47C154D5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.VnAvant" panose="020B7200000000000000" pitchFamily="34" charset="0"/>
              </a:rPr>
              <a:t>BÐ h·y so s¸nh hai ch÷ hµy cã g×</a:t>
            </a:r>
            <a:br>
              <a:rPr lang="en-US" sz="4000" b="1">
                <a:solidFill>
                  <a:srgbClr val="7030A0"/>
                </a:solidFill>
                <a:latin typeface=".VnAvant" panose="020B7200000000000000" pitchFamily="34" charset="0"/>
              </a:rPr>
            </a:br>
            <a:r>
              <a:rPr lang="en-US" b="1">
                <a:solidFill>
                  <a:srgbClr val="7030A0"/>
                </a:solidFill>
                <a:latin typeface=".VnAvant" panose="020B7200000000000000" pitchFamily="34" charset="0"/>
              </a:rPr>
              <a:t>gièng vµ kh¸c nhau</a:t>
            </a:r>
            <a:endParaRPr lang="en-GB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D3250-3D45-41BC-9B2E-628B4EA9DD62}"/>
              </a:ext>
            </a:extLst>
          </p:cNvPr>
          <p:cNvSpPr txBox="1"/>
          <p:nvPr/>
        </p:nvSpPr>
        <p:spPr>
          <a:xfrm>
            <a:off x="2622254" y="748000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DB027-261F-4756-A501-E018C1A6E410}"/>
              </a:ext>
            </a:extLst>
          </p:cNvPr>
          <p:cNvSpPr txBox="1"/>
          <p:nvPr/>
        </p:nvSpPr>
        <p:spPr>
          <a:xfrm>
            <a:off x="6906377" y="747999"/>
            <a:ext cx="2878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3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e13">
            <a:hlinkClick r:id="" action="ppaction://media"/>
            <a:extLst>
              <a:ext uri="{FF2B5EF4-FFF2-40B4-BE49-F238E27FC236}">
                <a16:creationId xmlns:a16="http://schemas.microsoft.com/office/drawing/2014/main" id="{B0830FCA-4E27-4395-841D-9DE4D7F34F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prestige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2354-17EE-425B-B84C-47C154D5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7030A0"/>
                </a:solidFill>
                <a:latin typeface=".VnAvant" panose="020B7200000000000000" pitchFamily="34" charset="0"/>
              </a:rPr>
              <a:t>Gièng nhau</a:t>
            </a:r>
            <a:endParaRPr lang="en-GB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D3250-3D45-41BC-9B2E-628B4EA9DD62}"/>
              </a:ext>
            </a:extLst>
          </p:cNvPr>
          <p:cNvSpPr txBox="1"/>
          <p:nvPr/>
        </p:nvSpPr>
        <p:spPr>
          <a:xfrm>
            <a:off x="2622254" y="748000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DB027-261F-4756-A501-E018C1A6E410}"/>
              </a:ext>
            </a:extLst>
          </p:cNvPr>
          <p:cNvSpPr txBox="1"/>
          <p:nvPr/>
        </p:nvSpPr>
        <p:spPr>
          <a:xfrm>
            <a:off x="6906377" y="747999"/>
            <a:ext cx="2878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3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1309E-7A90-44F9-9C01-E75085DE8585}"/>
              </a:ext>
            </a:extLst>
          </p:cNvPr>
          <p:cNvSpPr txBox="1"/>
          <p:nvPr/>
        </p:nvSpPr>
        <p:spPr>
          <a:xfrm>
            <a:off x="2699521" y="743523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GB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A504DA-0C02-4132-B749-48C9148159C8}"/>
              </a:ext>
            </a:extLst>
          </p:cNvPr>
          <p:cNvSpPr/>
          <p:nvPr/>
        </p:nvSpPr>
        <p:spPr>
          <a:xfrm>
            <a:off x="2903220" y="2392680"/>
            <a:ext cx="502920" cy="28248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D5044-9660-4E0A-9376-CAF17990DFC9}"/>
              </a:ext>
            </a:extLst>
          </p:cNvPr>
          <p:cNvSpPr txBox="1"/>
          <p:nvPr/>
        </p:nvSpPr>
        <p:spPr>
          <a:xfrm>
            <a:off x="6894382" y="743523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GB" sz="3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128944-01A1-4E0B-B79C-7FF955768AD2}"/>
              </a:ext>
            </a:extLst>
          </p:cNvPr>
          <p:cNvSpPr/>
          <p:nvPr/>
        </p:nvSpPr>
        <p:spPr>
          <a:xfrm>
            <a:off x="8837295" y="2392680"/>
            <a:ext cx="502920" cy="28248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pic>
        <p:nvPicPr>
          <p:cNvPr id="3" name="e14">
            <a:hlinkClick r:id="" action="ppaction://media"/>
            <a:extLst>
              <a:ext uri="{FF2B5EF4-FFF2-40B4-BE49-F238E27FC236}">
                <a16:creationId xmlns:a16="http://schemas.microsoft.com/office/drawing/2014/main" id="{452B3266-845D-4201-8B9F-8874B2BB9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741" y="6015225"/>
            <a:ext cx="609600" cy="609600"/>
          </a:xfrm>
          <a:prstGeom prst="rect">
            <a:avLst/>
          </a:prstGeom>
        </p:spPr>
      </p:pic>
      <p:pic>
        <p:nvPicPr>
          <p:cNvPr id="12" name="e15">
            <a:hlinkClick r:id="" action="ppaction://media"/>
            <a:extLst>
              <a:ext uri="{FF2B5EF4-FFF2-40B4-BE49-F238E27FC236}">
                <a16:creationId xmlns:a16="http://schemas.microsoft.com/office/drawing/2014/main" id="{1073A534-AC54-43A3-B91C-8F4E2A9733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530" y="6015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54487"/>
      </p:ext>
    </p:extLst>
  </p:cSld>
  <p:clrMapOvr>
    <a:masterClrMapping/>
  </p:clrMapOvr>
  <p:transition spd="slow" advTm="2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4" grpId="0"/>
      <p:bldP spid="4" grpId="1"/>
      <p:bldP spid="4" grpId="2"/>
      <p:bldP spid="5" grpId="0"/>
      <p:bldP spid="5" grpId="1"/>
      <p:bldP spid="5" grpId="2"/>
      <p:bldP spid="8" grpId="0"/>
      <p:bldP spid="9" grpId="0" animBg="1"/>
      <p:bldP spid="11" grpId="0"/>
      <p:bldP spid="11" grpId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2354-17EE-425B-B84C-47C154D5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7030A0"/>
                </a:solidFill>
                <a:latin typeface=".VnAvant" panose="020B7200000000000000" pitchFamily="34" charset="0"/>
              </a:rPr>
              <a:t>Kh¸c nhau</a:t>
            </a:r>
            <a:endParaRPr lang="en-GB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D3250-3D45-41BC-9B2E-628B4EA9DD62}"/>
              </a:ext>
            </a:extLst>
          </p:cNvPr>
          <p:cNvSpPr txBox="1"/>
          <p:nvPr/>
        </p:nvSpPr>
        <p:spPr>
          <a:xfrm>
            <a:off x="2622254" y="748000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DB027-261F-4756-A501-E018C1A6E410}"/>
              </a:ext>
            </a:extLst>
          </p:cNvPr>
          <p:cNvSpPr txBox="1"/>
          <p:nvPr/>
        </p:nvSpPr>
        <p:spPr>
          <a:xfrm>
            <a:off x="6906377" y="747999"/>
            <a:ext cx="2878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B050"/>
                </a:solidFill>
                <a:latin typeface=".VnAvant" panose="020B7200000000000000" pitchFamily="34" charset="0"/>
              </a:rPr>
              <a:t>q</a:t>
            </a:r>
            <a:endParaRPr lang="en-GB" sz="3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1309E-7A90-44F9-9C01-E75085DE8585}"/>
              </a:ext>
            </a:extLst>
          </p:cNvPr>
          <p:cNvSpPr txBox="1"/>
          <p:nvPr/>
        </p:nvSpPr>
        <p:spPr>
          <a:xfrm>
            <a:off x="2700735" y="790360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GB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A504DA-0C02-4132-B749-48C9148159C8}"/>
              </a:ext>
            </a:extLst>
          </p:cNvPr>
          <p:cNvSpPr/>
          <p:nvPr/>
        </p:nvSpPr>
        <p:spPr>
          <a:xfrm>
            <a:off x="2903220" y="2392680"/>
            <a:ext cx="502920" cy="28248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D5044-9660-4E0A-9376-CAF17990DFC9}"/>
              </a:ext>
            </a:extLst>
          </p:cNvPr>
          <p:cNvSpPr txBox="1"/>
          <p:nvPr/>
        </p:nvSpPr>
        <p:spPr>
          <a:xfrm>
            <a:off x="6891863" y="747998"/>
            <a:ext cx="26633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GB" sz="30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128944-01A1-4E0B-B79C-7FF955768AD2}"/>
              </a:ext>
            </a:extLst>
          </p:cNvPr>
          <p:cNvSpPr/>
          <p:nvPr/>
        </p:nvSpPr>
        <p:spPr>
          <a:xfrm>
            <a:off x="8837295" y="2392680"/>
            <a:ext cx="502920" cy="28248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pic>
        <p:nvPicPr>
          <p:cNvPr id="7" name="e16">
            <a:hlinkClick r:id="" action="ppaction://media"/>
            <a:extLst>
              <a:ext uri="{FF2B5EF4-FFF2-40B4-BE49-F238E27FC236}">
                <a16:creationId xmlns:a16="http://schemas.microsoft.com/office/drawing/2014/main" id="{02692BD5-6BF9-4372-9D68-30E613675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3595"/>
      </p:ext>
    </p:extLst>
  </p:cSld>
  <p:clrMapOvr>
    <a:masterClrMapping/>
  </p:clrMapOvr>
  <p:transition spd="slow" advTm="1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8" grpId="2"/>
      <p:bldP spid="9" grpId="0" animBg="1"/>
      <p:bldP spid="9" grpId="1" animBg="1"/>
      <p:bldP spid="11" grpId="0"/>
      <p:bldP spid="11" grpId="1"/>
      <p:bldP spid="11" grpId="2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6BC3-EB31-4F90-B8B8-54E17225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824" y="2755218"/>
            <a:ext cx="8236352" cy="2042409"/>
          </a:xfrm>
        </p:spPr>
        <p:txBody>
          <a:bodyPr>
            <a:no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Trß ch¬i</a:t>
            </a:r>
            <a:endParaRPr lang="en-GB" sz="8000" b="1">
              <a:solidFill>
                <a:schemeClr val="bg1"/>
              </a:solidFill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34458-EB56-4ECC-A92F-0846DDEF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321" y="3776423"/>
            <a:ext cx="5477357" cy="1565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chemeClr val="bg1"/>
                </a:solidFill>
                <a:latin typeface=".VnAvant" panose="020B7200000000000000" pitchFamily="34" charset="0"/>
              </a:rPr>
              <a:t>§äc ch÷ c¸i</a:t>
            </a:r>
            <a:endParaRPr lang="en-GB" sz="600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8C0DA-AA7E-4586-ADD5-7A2FF2C783BD}"/>
              </a:ext>
            </a:extLst>
          </p:cNvPr>
          <p:cNvSpPr txBox="1"/>
          <p:nvPr/>
        </p:nvSpPr>
        <p:spPr>
          <a:xfrm>
            <a:off x="1977823" y="-368714"/>
            <a:ext cx="368402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40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BE67A-88D3-4C5D-B5EE-F791E7D2BC27}"/>
              </a:ext>
            </a:extLst>
          </p:cNvPr>
          <p:cNvSpPr txBox="1"/>
          <p:nvPr/>
        </p:nvSpPr>
        <p:spPr>
          <a:xfrm>
            <a:off x="6788966" y="-368714"/>
            <a:ext cx="368402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  <a:endParaRPr lang="en-GB" sz="40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0" name="Fantasy_Game_Background">
            <a:hlinkClick r:id="" action="ppaction://media"/>
            <a:extLst>
              <a:ext uri="{FF2B5EF4-FFF2-40B4-BE49-F238E27FC236}">
                <a16:creationId xmlns:a16="http://schemas.microsoft.com/office/drawing/2014/main" id="{FA0463BE-6B54-4BE5-A10D-43BC702B7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674" y="5228477"/>
            <a:ext cx="609600" cy="609600"/>
          </a:xfrm>
          <a:prstGeom prst="rect">
            <a:avLst/>
          </a:prstGeom>
        </p:spPr>
      </p:pic>
      <p:pic>
        <p:nvPicPr>
          <p:cNvPr id="11" name="Trò chơi 1.">
            <a:hlinkClick r:id="" action="ppaction://media"/>
            <a:extLst>
              <a:ext uri="{FF2B5EF4-FFF2-40B4-BE49-F238E27FC236}">
                <a16:creationId xmlns:a16="http://schemas.microsoft.com/office/drawing/2014/main" id="{8F9365B6-317B-4B00-97D4-B5603D4240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674" y="606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2000">
        <p15:prstTrans prst="fallOver"/>
      </p:transition>
    </mc:Choice>
    <mc:Fallback xmlns="">
      <p:transition spd="slow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-4.44444E-6 L 0 -0.121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1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11111E-6 L -3.95833E-6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3" grpId="0" build="p"/>
      <p:bldP spid="3" grpId="1" build="p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426118-8EB9-49F1-8C0D-FF5698CB29B8}"/>
              </a:ext>
            </a:extLst>
          </p:cNvPr>
          <p:cNvSpPr txBox="1"/>
          <p:nvPr/>
        </p:nvSpPr>
        <p:spPr>
          <a:xfrm>
            <a:off x="4618298" y="2040038"/>
            <a:ext cx="21226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Q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978D-2B49-407A-ACCE-BCD9781EE17C}"/>
              </a:ext>
            </a:extLst>
          </p:cNvPr>
          <p:cNvSpPr txBox="1"/>
          <p:nvPr/>
        </p:nvSpPr>
        <p:spPr>
          <a:xfrm>
            <a:off x="7201382" y="398362"/>
            <a:ext cx="14766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P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0E674-EEE2-42C4-8A5A-35A8C58EDF8E}"/>
              </a:ext>
            </a:extLst>
          </p:cNvPr>
          <p:cNvSpPr txBox="1"/>
          <p:nvPr/>
        </p:nvSpPr>
        <p:spPr>
          <a:xfrm>
            <a:off x="1228845" y="1312762"/>
            <a:ext cx="1709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p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EF081-0B4E-42B9-ACD8-DF157A394F11}"/>
              </a:ext>
            </a:extLst>
          </p:cNvPr>
          <p:cNvSpPr txBox="1"/>
          <p:nvPr/>
        </p:nvSpPr>
        <p:spPr>
          <a:xfrm>
            <a:off x="8924080" y="3429000"/>
            <a:ext cx="1709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q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57619-6145-4BBF-9991-E0F0A78E79C1}"/>
              </a:ext>
            </a:extLst>
          </p:cNvPr>
          <p:cNvSpPr txBox="1"/>
          <p:nvPr/>
        </p:nvSpPr>
        <p:spPr>
          <a:xfrm>
            <a:off x="3704690" y="280686"/>
            <a:ext cx="23551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m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6F5F7-9B2E-4097-AA76-4212164760C8}"/>
              </a:ext>
            </a:extLst>
          </p:cNvPr>
          <p:cNvSpPr txBox="1"/>
          <p:nvPr/>
        </p:nvSpPr>
        <p:spPr>
          <a:xfrm>
            <a:off x="3988421" y="3867307"/>
            <a:ext cx="15696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n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92E63-D124-48BF-A670-7E01997D1C17}"/>
              </a:ext>
            </a:extLst>
          </p:cNvPr>
          <p:cNvSpPr txBox="1"/>
          <p:nvPr/>
        </p:nvSpPr>
        <p:spPr>
          <a:xfrm>
            <a:off x="9317620" y="512180"/>
            <a:ext cx="1662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o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4379F-2F36-474C-886F-30EB2A017C45}"/>
              </a:ext>
            </a:extLst>
          </p:cNvPr>
          <p:cNvSpPr txBox="1"/>
          <p:nvPr/>
        </p:nvSpPr>
        <p:spPr>
          <a:xfrm>
            <a:off x="6232327" y="2590034"/>
            <a:ext cx="1662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«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017A9-325D-427A-BC13-73DE5AF80E22}"/>
              </a:ext>
            </a:extLst>
          </p:cNvPr>
          <p:cNvSpPr txBox="1"/>
          <p:nvPr/>
        </p:nvSpPr>
        <p:spPr>
          <a:xfrm>
            <a:off x="4079527" y="1829523"/>
            <a:ext cx="1709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p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77D72-36A3-40FC-A977-D3484D6F6BA3}"/>
              </a:ext>
            </a:extLst>
          </p:cNvPr>
          <p:cNvSpPr txBox="1"/>
          <p:nvPr/>
        </p:nvSpPr>
        <p:spPr>
          <a:xfrm>
            <a:off x="5713032" y="1158873"/>
            <a:ext cx="1709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q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95480-A0D0-4BAA-BBAD-5B93F7B71E4D}"/>
              </a:ext>
            </a:extLst>
          </p:cNvPr>
          <p:cNvSpPr txBox="1"/>
          <p:nvPr/>
        </p:nvSpPr>
        <p:spPr>
          <a:xfrm>
            <a:off x="2436368" y="2861599"/>
            <a:ext cx="1709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>
                <a:solidFill>
                  <a:schemeClr val="bg1"/>
                </a:solidFill>
                <a:latin typeface=".VnAvant" panose="020B7200000000000000" pitchFamily="34" charset="0"/>
              </a:rPr>
              <a:t>a</a:t>
            </a:r>
            <a:endParaRPr lang="en-GB" sz="180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08287"/>
      </p:ext>
    </p:extLst>
  </p:cSld>
  <p:clrMapOvr>
    <a:masterClrMapping/>
  </p:clrMapOvr>
  <p:transition spd="slow" advTm="4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6BC3-EB31-4F90-B8B8-54E17225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824" y="2755218"/>
            <a:ext cx="8236352" cy="2042409"/>
          </a:xfrm>
        </p:spPr>
        <p:txBody>
          <a:bodyPr>
            <a:no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Trß ch¬i</a:t>
            </a:r>
            <a:endParaRPr lang="en-GB" sz="8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34458-EB56-4ECC-A92F-0846DDEF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260" y="3776423"/>
            <a:ext cx="7869479" cy="1565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T×m ch÷ ®óng</a:t>
            </a:r>
            <a:endParaRPr lang="en-GB" sz="6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6" name="BackgroundMusic-V.A-2844846 (3)">
            <a:hlinkClick r:id="" action="ppaction://media"/>
            <a:extLst>
              <a:ext uri="{FF2B5EF4-FFF2-40B4-BE49-F238E27FC236}">
                <a16:creationId xmlns:a16="http://schemas.microsoft.com/office/drawing/2014/main" id="{96465428-DCA1-4FFF-885F-47E34633CB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0959.21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4937125"/>
            <a:ext cx="609600" cy="609600"/>
          </a:xfrm>
          <a:prstGeom prst="rect">
            <a:avLst/>
          </a:prstGeom>
        </p:spPr>
      </p:pic>
      <p:pic>
        <p:nvPicPr>
          <p:cNvPr id="9" name="f1">
            <a:hlinkClick r:id="" action="ppaction://media"/>
            <a:extLst>
              <a:ext uri="{FF2B5EF4-FFF2-40B4-BE49-F238E27FC236}">
                <a16:creationId xmlns:a16="http://schemas.microsoft.com/office/drawing/2014/main" id="{837C1D8B-406B-4531-84EE-3354423633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625" y="599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0">
        <p14:shred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-4.44444E-6 L 0 -0.101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1.11111E-6 L -3.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744C-308A-4354-8A26-128A6F4A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59" y="132604"/>
            <a:ext cx="6024281" cy="1158874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7030A0"/>
                </a:solidFill>
                <a:latin typeface=".VnAvant" panose="020B7200000000000000" pitchFamily="34" charset="0"/>
              </a:rPr>
              <a:t>Lµm quen víi ch÷</a:t>
            </a:r>
            <a:endParaRPr lang="en-GB" sz="400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DFF7B-BEA1-4C38-BBBA-9045D45BA515}"/>
              </a:ext>
            </a:extLst>
          </p:cNvPr>
          <p:cNvSpPr txBox="1"/>
          <p:nvPr/>
        </p:nvSpPr>
        <p:spPr>
          <a:xfrm>
            <a:off x="5142038" y="275479"/>
            <a:ext cx="289374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3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6" name="e2">
            <a:hlinkClick r:id="" action="ppaction://media"/>
            <a:extLst>
              <a:ext uri="{FF2B5EF4-FFF2-40B4-BE49-F238E27FC236}">
                <a16:creationId xmlns:a16="http://schemas.microsoft.com/office/drawing/2014/main" id="{20840ADB-1198-4192-B8A8-B035A7EBE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141" y="5841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6000">
        <p15:prstTrans prst="curtains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 dap tre em THL 20">
            <a:extLst>
              <a:ext uri="{FF2B5EF4-FFF2-40B4-BE49-F238E27FC236}">
                <a16:creationId xmlns:a16="http://schemas.microsoft.com/office/drawing/2014/main" id="{18591789-631A-4E5A-A797-A5B3DE26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01" y="796727"/>
            <a:ext cx="7617660" cy="5073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ind-Bender">
            <a:hlinkClick r:id="" action="ppaction://media"/>
            <a:extLst>
              <a:ext uri="{FF2B5EF4-FFF2-40B4-BE49-F238E27FC236}">
                <a16:creationId xmlns:a16="http://schemas.microsoft.com/office/drawing/2014/main" id="{67C4E380-B8B3-42D4-A504-96B20B46A2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2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656" y="5013868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D86A-5876-45FF-BF91-62EBED5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56" y="239491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Xe ®¹p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182E1D-C09E-4E96-BECB-DC64A40B963C}"/>
              </a:ext>
            </a:extLst>
          </p:cNvPr>
          <p:cNvSpPr txBox="1">
            <a:spLocks/>
          </p:cNvSpPr>
          <p:nvPr/>
        </p:nvSpPr>
        <p:spPr>
          <a:xfrm>
            <a:off x="8742005" y="1641588"/>
            <a:ext cx="1621971" cy="2842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Joint Item1">
            <a:hlinkClick r:id="" action="ppaction://media"/>
            <a:extLst>
              <a:ext uri="{FF2B5EF4-FFF2-40B4-BE49-F238E27FC236}">
                <a16:creationId xmlns:a16="http://schemas.microsoft.com/office/drawing/2014/main" id="{952C4928-190E-4679-AF0E-EBF6E07FD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656" y="599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875E-6 -1.11111E-6 L 0.02227 0.341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170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2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3" nodeType="withEffect">
                                  <p:stCondLst>
                                    <p:cond delay="2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54167E-6 2.22222E-6 L -0.27239 -0.09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5" grpId="0"/>
      <p:bldP spid="5" grpId="1"/>
      <p:bldP spid="5" grpId="2"/>
      <p:bldP spid="5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ủy thủ Popeye | Nhân vật hư cấu | Lục Lọi Meme | Cộng đồng meme ...">
            <a:extLst>
              <a:ext uri="{FF2B5EF4-FFF2-40B4-BE49-F238E27FC236}">
                <a16:creationId xmlns:a16="http://schemas.microsoft.com/office/drawing/2014/main" id="{ED485A04-4AB2-4F05-ACAF-06621BE06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47" y="984873"/>
            <a:ext cx="9776506" cy="4888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D86A-5876-45FF-BF91-62EBED5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465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Popeye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019134-3C25-4149-BC83-57A3A48B268C}"/>
              </a:ext>
            </a:extLst>
          </p:cNvPr>
          <p:cNvSpPr txBox="1">
            <a:spLocks/>
          </p:cNvSpPr>
          <p:nvPr/>
        </p:nvSpPr>
        <p:spPr>
          <a:xfrm>
            <a:off x="4630424" y="1675460"/>
            <a:ext cx="1592943" cy="262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59F23F-9A44-4020-B512-2101018429CB}"/>
              </a:ext>
            </a:extLst>
          </p:cNvPr>
          <p:cNvSpPr txBox="1">
            <a:spLocks/>
          </p:cNvSpPr>
          <p:nvPr/>
        </p:nvSpPr>
        <p:spPr>
          <a:xfrm>
            <a:off x="1665228" y="1671964"/>
            <a:ext cx="1592943" cy="262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f3">
            <a:hlinkClick r:id="" action="ppaction://media"/>
            <a:extLst>
              <a:ext uri="{FF2B5EF4-FFF2-40B4-BE49-F238E27FC236}">
                <a16:creationId xmlns:a16="http://schemas.microsoft.com/office/drawing/2014/main" id="{4455E4B1-8B79-4C38-88A7-1F8037B9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09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000">
        <p14:ripple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L 0 0.3564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1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3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3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2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Motion origin="layout" path="M -2.91667E-6 -2.22222E-6 L 0.16836 -0.06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30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Motion origin="layout" path="M -2.08333E-6 4.81481E-6 L 0.23711 -0.072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2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6" grpId="0"/>
      <p:bldP spid="6" grpId="1"/>
      <p:bldP spid="6" grpId="2"/>
      <p:bldP spid="6" grpId="3"/>
      <p:bldP spid="5" grpId="0"/>
      <p:bldP spid="5" grpId="1"/>
      <p:bldP spid="5" grpId="2"/>
      <p:bldP spid="5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D86A-5876-45FF-BF91-62EBED5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43" y="21651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Qu¶ T¸o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5122" name="Picture 2" descr="Táo đỏ Mỹ có tốt không, tác dụng gì, để được bao lâu ?">
            <a:extLst>
              <a:ext uri="{FF2B5EF4-FFF2-40B4-BE49-F238E27FC236}">
                <a16:creationId xmlns:a16="http://schemas.microsoft.com/office/drawing/2014/main" id="{D83C3003-6426-4B68-82CB-96B26A1C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599" r="786" b="2148"/>
          <a:stretch/>
        </p:blipFill>
        <p:spPr bwMode="auto">
          <a:xfrm>
            <a:off x="2686050" y="702316"/>
            <a:ext cx="7110186" cy="5453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2115E7-5015-455D-901C-A8B3B3C48233}"/>
              </a:ext>
            </a:extLst>
          </p:cNvPr>
          <p:cNvSpPr txBox="1">
            <a:spLocks/>
          </p:cNvSpPr>
          <p:nvPr/>
        </p:nvSpPr>
        <p:spPr>
          <a:xfrm>
            <a:off x="1266372" y="1613581"/>
            <a:ext cx="2347685" cy="2428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e21">
            <a:hlinkClick r:id="" action="ppaction://media"/>
            <a:extLst>
              <a:ext uri="{FF2B5EF4-FFF2-40B4-BE49-F238E27FC236}">
                <a16:creationId xmlns:a16="http://schemas.microsoft.com/office/drawing/2014/main" id="{90DC761E-E74B-4BE2-A9FE-9AAA5C4F2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743" y="585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000">
        <p14:ripple/>
      </p:transition>
    </mc:Choice>
    <mc:Fallback xmlns=""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1.04167E-6 0 L 1.04167E-6 0.32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5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2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2.08333E-7 1.48148E-6 L 0.30938 -0.012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3" nodeType="withEffect">
                                  <p:stCondLst>
                                    <p:cond delay="25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5" grpId="0"/>
      <p:bldP spid="5" grpId="1"/>
      <p:bldP spid="5" grpId="2"/>
      <p:bldP spid="5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vg Black And White Library Spirit Airlines And Union - Airline ...">
            <a:extLst>
              <a:ext uri="{FF2B5EF4-FFF2-40B4-BE49-F238E27FC236}">
                <a16:creationId xmlns:a16="http://schemas.microsoft.com/office/drawing/2014/main" id="{D5D1E87F-DB47-4C01-BC2E-4A2AF16EE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 b="22473"/>
          <a:stretch/>
        </p:blipFill>
        <p:spPr bwMode="auto">
          <a:xfrm>
            <a:off x="1945363" y="922904"/>
            <a:ext cx="8036551" cy="5012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D86A-5876-45FF-BF91-62EBED5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43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Phi c«ng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8A1BCD-5BA6-4E6A-B031-9B511BAD3129}"/>
              </a:ext>
            </a:extLst>
          </p:cNvPr>
          <p:cNvSpPr txBox="1">
            <a:spLocks/>
          </p:cNvSpPr>
          <p:nvPr/>
        </p:nvSpPr>
        <p:spPr>
          <a:xfrm>
            <a:off x="902378" y="1288822"/>
            <a:ext cx="2275114" cy="295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f4">
            <a:hlinkClick r:id="" action="ppaction://media"/>
            <a:extLst>
              <a:ext uri="{FF2B5EF4-FFF2-40B4-BE49-F238E27FC236}">
                <a16:creationId xmlns:a16="http://schemas.microsoft.com/office/drawing/2014/main" id="{17356F35-16AF-46B3-BFB1-8660AE25F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778" y="593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7143"/>
      </p:ext>
    </p:extLst>
  </p:cSld>
  <p:clrMapOvr>
    <a:masterClrMapping/>
  </p:clrMapOvr>
  <p:transition spd="slow" advTm="2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2.5E-6 0 L -2.5E-6 0.35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2.29167E-6 -7.40741E-7 L 0.34453 4.44444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38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2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3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5" grpId="0"/>
      <p:bldP spid="5" grpId="1"/>
      <p:bldP spid="5" grpId="2"/>
      <p:bldP spid="5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mazon.com: Frozen Elsa Tiara Coronation Crown by Crown Gems: Toys ...">
            <a:extLst>
              <a:ext uri="{FF2B5EF4-FFF2-40B4-BE49-F238E27FC236}">
                <a16:creationId xmlns:a16="http://schemas.microsoft.com/office/drawing/2014/main" id="{0509C847-FD24-404E-9247-79BB2C8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47" y="663890"/>
            <a:ext cx="9060906" cy="5431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2D86A-5876-45FF-BF91-62EBED5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43" y="21651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Queen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2115E7-5015-455D-901C-A8B3B3C48233}"/>
              </a:ext>
            </a:extLst>
          </p:cNvPr>
          <p:cNvSpPr txBox="1">
            <a:spLocks/>
          </p:cNvSpPr>
          <p:nvPr/>
        </p:nvSpPr>
        <p:spPr>
          <a:xfrm>
            <a:off x="2184454" y="1613581"/>
            <a:ext cx="2347685" cy="2428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  <a:endParaRPr lang="en-GB" sz="18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f5">
            <a:hlinkClick r:id="" action="ppaction://media"/>
            <a:extLst>
              <a:ext uri="{FF2B5EF4-FFF2-40B4-BE49-F238E27FC236}">
                <a16:creationId xmlns:a16="http://schemas.microsoft.com/office/drawing/2014/main" id="{1BEC6F60-8706-4295-AF5C-6D4C035E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45" y="599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000">
        <p14:ripple/>
      </p:transition>
    </mc:Choice>
    <mc:Fallback xmlns=""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-2.59259E-6 L 0 0.369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9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2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6.25E-7 1.48148E-6 L 0.22461 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3" nodeType="withEffect">
                                  <p:stCondLst>
                                    <p:cond delay="26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5" grpId="0"/>
      <p:bldP spid="5" grpId="1"/>
      <p:bldP spid="5" grpId="2"/>
      <p:bldP spid="5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26DA0C9-EC7E-4716-8AF0-42352BE0E5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p16">
            <a:hlinkClick r:id="" action="ppaction://media"/>
            <a:extLst>
              <a:ext uri="{FF2B5EF4-FFF2-40B4-BE49-F238E27FC236}">
                <a16:creationId xmlns:a16="http://schemas.microsoft.com/office/drawing/2014/main" id="{CC8545F1-6A7E-491F-A4B8-EBB305540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625" y="5981700"/>
            <a:ext cx="609600" cy="609600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D07DB60-674C-4C2F-97AE-86DBAC778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1" y="571500"/>
            <a:ext cx="1535872" cy="11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3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000">
        <p15:prstTrans prst="crush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DBD8-6A3D-4630-8039-41345DB3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6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Mêi c¸c con xem h×nh ¶nh sau</a:t>
            </a:r>
            <a:endParaRPr lang="en-GB" sz="4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e3">
            <a:hlinkClick r:id="" action="ppaction://media"/>
            <a:extLst>
              <a:ext uri="{FF2B5EF4-FFF2-40B4-BE49-F238E27FC236}">
                <a16:creationId xmlns:a16="http://schemas.microsoft.com/office/drawing/2014/main" id="{010A3917-4760-40BF-BB76-A5FD11AE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75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Đèn pin sạc điện Tiross TS-1128-1 - META.vn">
            <a:extLst>
              <a:ext uri="{FF2B5EF4-FFF2-40B4-BE49-F238E27FC236}">
                <a16:creationId xmlns:a16="http://schemas.microsoft.com/office/drawing/2014/main" id="{87EC36E9-04B7-49FD-822C-FDDC0514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70" y="1333849"/>
            <a:ext cx="5767060" cy="33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72216-B0FD-458D-AEBE-282BA0DD24DA}"/>
              </a:ext>
            </a:extLst>
          </p:cNvPr>
          <p:cNvSpPr txBox="1"/>
          <p:nvPr/>
        </p:nvSpPr>
        <p:spPr>
          <a:xfrm>
            <a:off x="6285229" y="5064170"/>
            <a:ext cx="862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p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2B0DF-7E37-466F-A980-96D41BDA80B4}"/>
              </a:ext>
            </a:extLst>
          </p:cNvPr>
          <p:cNvSpPr txBox="1"/>
          <p:nvPr/>
        </p:nvSpPr>
        <p:spPr>
          <a:xfrm>
            <a:off x="3993390" y="5071491"/>
            <a:ext cx="8402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Đ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3C452-D8AD-4525-AD29-7E8F10F01200}"/>
              </a:ext>
            </a:extLst>
          </p:cNvPr>
          <p:cNvSpPr txBox="1"/>
          <p:nvPr/>
        </p:nvSpPr>
        <p:spPr>
          <a:xfrm>
            <a:off x="4670375" y="5061966"/>
            <a:ext cx="8418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Ì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6A457-96FB-44FB-AEA3-96D41EF634DE}"/>
              </a:ext>
            </a:extLst>
          </p:cNvPr>
          <p:cNvSpPr txBox="1"/>
          <p:nvPr/>
        </p:nvSpPr>
        <p:spPr>
          <a:xfrm>
            <a:off x="7364928" y="5071491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n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82537-E78D-4C81-BF0C-AEE488AAC569}"/>
              </a:ext>
            </a:extLst>
          </p:cNvPr>
          <p:cNvSpPr txBox="1"/>
          <p:nvPr/>
        </p:nvSpPr>
        <p:spPr>
          <a:xfrm>
            <a:off x="7003609" y="5071491"/>
            <a:ext cx="4363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BC361-A5E6-4334-8B5C-D5002C0CF4DF}"/>
              </a:ext>
            </a:extLst>
          </p:cNvPr>
          <p:cNvSpPr txBox="1"/>
          <p:nvPr/>
        </p:nvSpPr>
        <p:spPr>
          <a:xfrm>
            <a:off x="5328643" y="5073695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00B050"/>
                </a:solidFill>
                <a:latin typeface=".VnAvant" panose="020B7200000000000000" pitchFamily="34" charset="0"/>
              </a:rPr>
              <a:t>n</a:t>
            </a:r>
            <a:endParaRPr lang="en-GB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e4">
            <a:hlinkClick r:id="" action="ppaction://media"/>
            <a:extLst>
              <a:ext uri="{FF2B5EF4-FFF2-40B4-BE49-F238E27FC236}">
                <a16:creationId xmlns:a16="http://schemas.microsoft.com/office/drawing/2014/main" id="{D266818B-1022-49CA-9932-C07E86EE8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974" y="6080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3000">
        <p:circle/>
      </p:transition>
    </mc:Choice>
    <mc:Fallback xmlns="">
      <p:transition spd="slow" advTm="5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 1.11111E-6 L 0 -0.068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7.40741E-7 L 1.875E-6 -0.07222 " pathEditMode="relative" rAng="0" ptsTypes="AA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4" presetClass="emph" presetSubtype="0" fill="hold" grpId="1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6 L -1.45833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7037E-7 L 2.29167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2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7.40741E-7 L 1.875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fill="hold" grpId="4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6 L -1.45833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7037E-7 L 2.29167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fill="hold" grpId="3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fill="hold" grpId="4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fill="hold" grpId="4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7.40741E-7 L 1.875E-6 -0.07222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fill="hold" grpId="4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fill="hold" grpId="5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6 L -1.45833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fill="hold" grpId="4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7037E-7 L 2.29167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4" presetClass="emph" presetSubtype="0" fill="hold" grpId="4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1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4" presetClass="emph" presetSubtype="0" fill="hold" grpId="1" nodeType="withEffect">
                                  <p:stCondLst>
                                    <p:cond delay="3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4" presetClass="emph" presetSubtype="0" fill="hold" grpId="1" nodeType="withEffect">
                                  <p:stCondLst>
                                    <p:cond delay="4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7.40741E-7 L 1.875E-6 -0.07222 " pathEditMode="relative" rAng="0" ptsTypes="AA">
                                      <p:cBhvr>
                                        <p:cTn id="1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34" presetClass="emph" presetSubtype="0" fill="hold" grpId="1" nodeType="withEffect">
                                  <p:stCondLst>
                                    <p:cond delay="4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1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34" presetClass="emph" presetSubtype="0" fill="hold" grpId="1" nodeType="withEffect">
                                  <p:stCondLst>
                                    <p:cond delay="4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7037E-7 L 2.29167E-6 -0.07222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34" presetClass="emph" presetSubtype="0" fill="hold" grpId="1" nodeType="withEffect">
                                  <p:stCondLst>
                                    <p:cond delay="4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1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2" nodeType="withEffect">
                                  <p:stCondLst>
                                    <p:cond delay="5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6 L -1.45833E-6 -0.07222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" presetClass="emph" presetSubtype="2" fill="hold" grpId="3" nodeType="withEffect">
                                  <p:stCondLst>
                                    <p:cond delay="5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  <p:bldP spid="6" grpId="0"/>
      <p:bldP spid="6" grpId="1"/>
      <p:bldP spid="6" grpId="2"/>
      <p:bldP spid="6" grpId="3"/>
      <p:bldP spid="6" grpId="4"/>
      <p:bldP spid="8" grpId="0"/>
      <p:bldP spid="8" grpId="1"/>
      <p:bldP spid="8" grpId="2"/>
      <p:bldP spid="8" grpId="3"/>
      <p:bldP spid="8" grpId="4"/>
      <p:bldP spid="10" grpId="0"/>
      <p:bldP spid="10" grpId="1"/>
      <p:bldP spid="10" grpId="2"/>
      <p:bldP spid="10" grpId="3"/>
      <p:bldP spid="10" grpId="4"/>
      <p:bldP spid="12" grpId="0"/>
      <p:bldP spid="12" grpId="1"/>
      <p:bldP spid="12" grpId="2"/>
      <p:bldP spid="12" grpId="3"/>
      <p:bldP spid="12" grpId="4"/>
      <p:bldP spid="13" grpId="0"/>
      <p:bldP spid="13" grpId="1"/>
      <p:bldP spid="13" grpId="2"/>
      <p:bldP spid="13" grpId="3"/>
      <p:bldP spid="13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67694F-62E5-428C-A920-B85B77BA8364}"/>
              </a:ext>
            </a:extLst>
          </p:cNvPr>
          <p:cNvSpPr txBox="1"/>
          <p:nvPr/>
        </p:nvSpPr>
        <p:spPr>
          <a:xfrm>
            <a:off x="4310094" y="-1022724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4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e5">
            <a:hlinkClick r:id="" action="ppaction://media"/>
            <a:extLst>
              <a:ext uri="{FF2B5EF4-FFF2-40B4-BE49-F238E27FC236}">
                <a16:creationId xmlns:a16="http://schemas.microsoft.com/office/drawing/2014/main" id="{3893AA4C-524E-42F1-8E1A-530C7C3C2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87" y="5985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2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3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4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5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6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67694F-62E5-428C-A920-B85B77BA8364}"/>
              </a:ext>
            </a:extLst>
          </p:cNvPr>
          <p:cNvSpPr txBox="1"/>
          <p:nvPr/>
        </p:nvSpPr>
        <p:spPr>
          <a:xfrm>
            <a:off x="4324239" y="-1013173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4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33486-642E-4309-82A3-D78F76F35B73}"/>
              </a:ext>
            </a:extLst>
          </p:cNvPr>
          <p:cNvSpPr txBox="1"/>
          <p:nvPr/>
        </p:nvSpPr>
        <p:spPr>
          <a:xfrm>
            <a:off x="4440720" y="-1013173"/>
            <a:ext cx="35718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GB" sz="4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5F26FD-DC7C-49D2-A535-850B967FC127}"/>
              </a:ext>
            </a:extLst>
          </p:cNvPr>
          <p:cNvSpPr/>
          <p:nvPr/>
        </p:nvSpPr>
        <p:spPr>
          <a:xfrm>
            <a:off x="4687747" y="1152525"/>
            <a:ext cx="662591" cy="37671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.VnAvant" panose="020B7200000000000000" pitchFamily="34" charset="0"/>
            </a:endParaRPr>
          </a:p>
        </p:txBody>
      </p:sp>
      <p:pic>
        <p:nvPicPr>
          <p:cNvPr id="6" name="e6">
            <a:hlinkClick r:id="" action="ppaction://media"/>
            <a:extLst>
              <a:ext uri="{FF2B5EF4-FFF2-40B4-BE49-F238E27FC236}">
                <a16:creationId xmlns:a16="http://schemas.microsoft.com/office/drawing/2014/main" id="{F9FDA089-A1D2-4058-A5A3-43957FD0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5905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000">
        <p:circle/>
      </p:transition>
    </mc:Choice>
    <mc:Fallback xmlns="">
      <p:transition spd="slow" advTm="3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4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2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2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3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3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6" nodeType="withEffect">
                                  <p:stCondLst>
                                    <p:cond delay="3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7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4" grpId="0"/>
      <p:bldP spid="4" grpId="1"/>
      <p:bldP spid="4" grpId="2"/>
      <p:bldP spid="4" grpId="3"/>
      <p:bldP spid="3" grpId="0" animBg="1"/>
      <p:bldP spid="3" grpId="1" animBg="1"/>
      <p:bldP spid="3" grpId="2" animBg="1"/>
      <p:bldP spid="3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814294"/>
            <a:ext cx="2627406" cy="5246781"/>
          </a:xfrm>
        </p:spPr>
        <p:txBody>
          <a:bodyPr>
            <a:noAutofit/>
          </a:bodyPr>
          <a:lstStyle/>
          <a:p>
            <a:r>
              <a:rPr lang="en-US" sz="32000">
                <a:solidFill>
                  <a:srgbClr val="7030A0"/>
                </a:solidFill>
                <a:latin typeface=".VnAvantH" panose="020B7200000000000000" pitchFamily="34" charset="0"/>
                <a:cs typeface="Arial" panose="020B0604020202020204" pitchFamily="34" charset="0"/>
              </a:rPr>
              <a:t>P</a:t>
            </a:r>
            <a:endParaRPr lang="en-GB" sz="32000">
              <a:solidFill>
                <a:srgbClr val="7030A0"/>
              </a:solidFill>
              <a:latin typeface=".VnAvant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374E0-190B-48AB-BA7D-9D403BCCF033}"/>
              </a:ext>
            </a:extLst>
          </p:cNvPr>
          <p:cNvSpPr txBox="1">
            <a:spLocks/>
          </p:cNvSpPr>
          <p:nvPr/>
        </p:nvSpPr>
        <p:spPr>
          <a:xfrm>
            <a:off x="4965024" y="950299"/>
            <a:ext cx="2627406" cy="467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GB" sz="2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8840890" y="634880"/>
            <a:ext cx="197682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0">
                <a:solidFill>
                  <a:srgbClr val="FFC000"/>
                </a:solidFill>
                <a:latin typeface="HL Hoctro" panose="02000000000000000000" pitchFamily="2" charset="0"/>
              </a:rPr>
              <a:t>p</a:t>
            </a:r>
            <a:endParaRPr lang="en-GB" sz="28000">
              <a:solidFill>
                <a:srgbClr val="FFC000"/>
              </a:solidFill>
              <a:latin typeface="HL Hoctro" panose="02000000000000000000" pitchFamily="2" charset="0"/>
            </a:endParaRPr>
          </a:p>
        </p:txBody>
      </p:sp>
      <p:pic>
        <p:nvPicPr>
          <p:cNvPr id="7" name="Joint Item2">
            <a:hlinkClick r:id="" action="ppaction://media"/>
            <a:extLst>
              <a:ext uri="{FF2B5EF4-FFF2-40B4-BE49-F238E27FC236}">
                <a16:creationId xmlns:a16="http://schemas.microsoft.com/office/drawing/2014/main" id="{997743DC-B0BC-49AA-933D-84CB2254D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25" y="6061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3642"/>
      </p:ext>
    </p:extLst>
  </p:cSld>
  <p:clrMapOvr>
    <a:masterClrMapping/>
  </p:clrMapOvr>
  <p:transition spd="slow" advTm="5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3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2" nodeType="withEffect">
                                  <p:stCondLst>
                                    <p:cond delay="5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2" nodeType="withEffect">
                                  <p:stCondLst>
                                    <p:cond delay="5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2" nodeType="withEffect">
                                  <p:stCondLst>
                                    <p:cond delay="5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4" grpId="0"/>
      <p:bldP spid="4" grpId="1"/>
      <p:bldP spid="4" grpId="2"/>
      <p:bldP spid="4" grpId="3"/>
      <p:bldP spid="6" grpId="0"/>
      <p:bldP spid="6" grpId="1"/>
      <p:bldP spid="6" grpId="2"/>
      <p:bldP spid="6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744C-308A-4354-8A26-128A6F4A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59" y="110090"/>
            <a:ext cx="6024281" cy="1158874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7030A0"/>
                </a:solidFill>
                <a:latin typeface=".VnAvant" panose="020B7200000000000000" pitchFamily="34" charset="0"/>
              </a:rPr>
              <a:t>Lµm quen ch÷ c¸i</a:t>
            </a:r>
            <a:endParaRPr lang="en-GB" sz="400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DFF7B-BEA1-4C38-BBBA-9045D45BA515}"/>
              </a:ext>
            </a:extLst>
          </p:cNvPr>
          <p:cNvSpPr txBox="1"/>
          <p:nvPr/>
        </p:nvSpPr>
        <p:spPr>
          <a:xfrm>
            <a:off x="4649128" y="559578"/>
            <a:ext cx="289374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  <a:endParaRPr lang="en-GB" sz="32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e8">
            <a:hlinkClick r:id="" action="ppaction://media"/>
            <a:extLst>
              <a:ext uri="{FF2B5EF4-FFF2-40B4-BE49-F238E27FC236}">
                <a16:creationId xmlns:a16="http://schemas.microsoft.com/office/drawing/2014/main" id="{4E8580D2-9BD2-444C-BC48-B057EE6E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184" y="587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">
        <p14:pan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DBD8-6A3D-4630-8039-41345DB3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6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Mêi c¸c con xem h×nh ¶nh sau</a:t>
            </a:r>
            <a:endParaRPr lang="en-GB" sz="40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anose="020B7200000000000000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e3">
            <a:hlinkClick r:id="" action="ppaction://media"/>
            <a:extLst>
              <a:ext uri="{FF2B5EF4-FFF2-40B4-BE49-F238E27FC236}">
                <a16:creationId xmlns:a16="http://schemas.microsoft.com/office/drawing/2014/main" id="{010A3917-4760-40BF-BB76-A5FD11AE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75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3837</TotalTime>
  <Words>192</Words>
  <Application>Microsoft Office PowerPoint</Application>
  <PresentationFormat>Widescreen</PresentationFormat>
  <Paragraphs>77</Paragraphs>
  <Slides>25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.VnAvantH</vt:lpstr>
      <vt:lpstr>Arial</vt:lpstr>
      <vt:lpstr>Calibri</vt:lpstr>
      <vt:lpstr>Calibri Light</vt:lpstr>
      <vt:lpstr>HL Hoctro</vt:lpstr>
      <vt:lpstr>Office Theme</vt:lpstr>
      <vt:lpstr>§Ò tµi: Lµm quen ch÷ c¸i</vt:lpstr>
      <vt:lpstr>Lµm quen víi ch÷</vt:lpstr>
      <vt:lpstr>Mêi c¸c con xem h×nh ¶nh sau</vt:lpstr>
      <vt:lpstr>PowerPoint Presentation</vt:lpstr>
      <vt:lpstr>PowerPoint Presentation</vt:lpstr>
      <vt:lpstr>PowerPoint Presentation</vt:lpstr>
      <vt:lpstr>P</vt:lpstr>
      <vt:lpstr>Lµm quen ch÷ c¸i</vt:lpstr>
      <vt:lpstr>Mêi c¸c con xem h×nh ¶nh sau</vt:lpstr>
      <vt:lpstr>PowerPoint Presentation</vt:lpstr>
      <vt:lpstr>PowerPoint Presentation</vt:lpstr>
      <vt:lpstr>PowerPoint Presentation</vt:lpstr>
      <vt:lpstr>Q</vt:lpstr>
      <vt:lpstr>BÐ h·y so s¸nh hai ch÷ hµy cã g× gièng vµ kh¸c nhau</vt:lpstr>
      <vt:lpstr>Gièng nhau</vt:lpstr>
      <vt:lpstr>Kh¸c nhau</vt:lpstr>
      <vt:lpstr>Trß ch¬i</vt:lpstr>
      <vt:lpstr>PowerPoint Presentation</vt:lpstr>
      <vt:lpstr>Trß ch¬i</vt:lpstr>
      <vt:lpstr>Xe ®¹p</vt:lpstr>
      <vt:lpstr>Popeye</vt:lpstr>
      <vt:lpstr>Qu¶ T¸o</vt:lpstr>
      <vt:lpstr>Phi c«ng</vt:lpstr>
      <vt:lpstr>Queen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Quyet Nguyen</dc:creator>
  <cp:lastModifiedBy>Quyet Nguyen</cp:lastModifiedBy>
  <cp:revision>56</cp:revision>
  <dcterms:created xsi:type="dcterms:W3CDTF">2020-04-11T16:09:27Z</dcterms:created>
  <dcterms:modified xsi:type="dcterms:W3CDTF">2020-04-19T05:32:14Z</dcterms:modified>
</cp:coreProperties>
</file>