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2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04/11/2020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1636" y="247141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797" y="3662447"/>
            <a:ext cx="517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41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MGB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C1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2020 -2021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914400"/>
            <a:ext cx="8679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 thứ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ẻ biết tên gọi, đặc điểm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chổi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vẩy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Kỹ năng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logic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RÌn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kü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.VnTime" panose="020B72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khÐo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lÐo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vµ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tû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mØ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theo nhóm: Phối hợp cùng bạn hoàn thành sản 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biết cất đồ dùng vào đúng vị trí 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Thái độ: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cẩn thận, khéo léo, kiên trì, tạo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hào hứng tham gia hoạt động.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có ý thức giữ gìn vệ sinh chung, cất dọn đồ dùng gọn gàng sau khi hoàn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3564" y="1752600"/>
            <a:ext cx="236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huôn mặt cườ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864" y="4114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-16044827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14065"/>
            <a:ext cx="8839200" cy="61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23622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KhongLoiHay-Hoatau_ps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423</Words>
  <Application>Microsoft Office PowerPoint</Application>
  <PresentationFormat>On-screen Show (4:3)</PresentationFormat>
  <Paragraphs>35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TRAN MINH TUAN</cp:lastModifiedBy>
  <cp:revision>8</cp:revision>
  <dcterms:created xsi:type="dcterms:W3CDTF">2020-11-04T04:11:15Z</dcterms:created>
  <dcterms:modified xsi:type="dcterms:W3CDTF">2020-11-04T09:59:41Z</dcterms:modified>
</cp:coreProperties>
</file>