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83" r:id="rId9"/>
    <p:sldId id="260" r:id="rId10"/>
    <p:sldId id="287" r:id="rId11"/>
    <p:sldId id="262" r:id="rId12"/>
    <p:sldId id="288" r:id="rId13"/>
    <p:sldId id="264" r:id="rId14"/>
    <p:sldId id="265" r:id="rId15"/>
    <p:sldId id="289" r:id="rId16"/>
    <p:sldId id="291" r:id="rId17"/>
    <p:sldId id="281" r:id="rId18"/>
    <p:sldId id="290" r:id="rId19"/>
    <p:sldId id="284" r:id="rId20"/>
    <p:sldId id="28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-1584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4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8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9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11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5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2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56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19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9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89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1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1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59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98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1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90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03/12/2020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2700" y="368300"/>
            <a:ext cx="659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0300" y="18034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933700" y="3053834"/>
            <a:ext cx="5765800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– 4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20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-25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30/10/2020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viên:Hoàng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6400" y="1689100"/>
            <a:ext cx="7454900" cy="302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 New Roman"/>
              </a:rPr>
              <a:t>TRÒ CHƠI : Ô CỬA BÍ MẬT</a:t>
            </a:r>
            <a:endParaRPr lang="en-US" sz="48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11017" y="2305878"/>
            <a:ext cx="8169966" cy="292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" y="1782221"/>
            <a:ext cx="3410785" cy="194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8994" y="160776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51 L -0.23958 0.09514 C -0.29101 0.13542 -0.36966 0.12269 -0.38255 0.0713 L -0.4112 -0.04305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5999" y="556593"/>
            <a:ext cx="8488018" cy="1212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TRÒ CHƠI : ĐỘI NÀO NHANH NHẤT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51991" y="2425148"/>
            <a:ext cx="8488018" cy="3637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 marL="342900" lvl="0" indent="-34290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qua con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,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bức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  <a:p>
            <a:pPr marL="342900" lvl="0" indent="-34290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5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01800" y="698500"/>
            <a:ext cx="87757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TRÒ CHƠI : ĐỘI NÀO NHANH HƠN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6" name="TheGummyBearSong-Dangcapnhat_nd3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6" end="7822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922" y="1867989"/>
            <a:ext cx="8468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 New Roman"/>
              </a:rPr>
              <a:t>3, Kết thúc:</a:t>
            </a:r>
          </a:p>
          <a:p>
            <a:pPr algn="ctr"/>
            <a:r>
              <a:rPr lang="en-US" sz="3200" dirty="0">
                <a:latin typeface="Time New Roman"/>
              </a:rPr>
              <a:t> </a:t>
            </a:r>
            <a:r>
              <a:rPr lang="en-US" sz="3200" dirty="0" smtClean="0">
                <a:latin typeface="Time New Roman"/>
              </a:rPr>
              <a:t>Cô nhận xét tiết học, động viên khen ngợi trẻ</a:t>
            </a:r>
            <a:endParaRPr lang="vi-VN" sz="32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09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281169"/>
            <a:ext cx="9931400" cy="43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Kỹ năng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có kỹ năng bảo vệ bản thân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 những nơi không an toàn.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chơi trò chơi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ngôn ngữ mạch lạ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trả lời các câu hỏi của cô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675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Thái độ.</a:t>
            </a:r>
            <a:endParaRPr lang="en-US" sz="24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mạnh dạn, tự tin, biết hợp tác cùng nhau tham gia vào các hoạt động.</a:t>
            </a:r>
            <a:endParaRPr lang="en-US" sz="24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biết biết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bản thân và tránh những nơi không an 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75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761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6900" y="1079500"/>
            <a:ext cx="7277100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Máy tính,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2933701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6800" y="596900"/>
            <a:ext cx="7010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Ổn định tổ chức: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: “ Bé yêu biển lắm”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YeuBienLam-BeNguyetHang_4an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6" end="1169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988" y="1423851"/>
            <a:ext cx="824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2, Phương thức, cách thực hiện:</a:t>
            </a:r>
          </a:p>
          <a:p>
            <a:pPr algn="ctr"/>
            <a:r>
              <a:rPr lang="en-US" sz="3600" dirty="0" smtClean="0">
                <a:latin typeface="Time New Roman"/>
              </a:rPr>
              <a:t>Cô và trẻ cùng xem 1 video</a:t>
            </a:r>
            <a:endParaRPr lang="vi-VN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5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4100" y="1244600"/>
            <a:ext cx="8458200" cy="1369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con vừa xem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4100" y="3289299"/>
            <a:ext cx="6819900" cy="13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345"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trẻ: Các con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2200" cy="698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9900" y="355600"/>
            <a:ext cx="740410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547600"/>
            <a:ext cx="7315200" cy="11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 : Các con 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774</Words>
  <Application>Microsoft Office PowerPoint</Application>
  <PresentationFormat>Custom</PresentationFormat>
  <Paragraphs>61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MTC</cp:lastModifiedBy>
  <cp:revision>22</cp:revision>
  <dcterms:created xsi:type="dcterms:W3CDTF">2020-10-28T13:38:15Z</dcterms:created>
  <dcterms:modified xsi:type="dcterms:W3CDTF">2020-12-03T08:25:54Z</dcterms:modified>
</cp:coreProperties>
</file>