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E510-3292-4EAC-B668-4C7FE29A4504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47C1-B52C-4115-8BEE-9B9FB87A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562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E510-3292-4EAC-B668-4C7FE29A4504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47C1-B52C-4115-8BEE-9B9FB87A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98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E510-3292-4EAC-B668-4C7FE29A4504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47C1-B52C-4115-8BEE-9B9FB87A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26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E510-3292-4EAC-B668-4C7FE29A4504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47C1-B52C-4115-8BEE-9B9FB87A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108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E510-3292-4EAC-B668-4C7FE29A4504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47C1-B52C-4115-8BEE-9B9FB87A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458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E510-3292-4EAC-B668-4C7FE29A4504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47C1-B52C-4115-8BEE-9B9FB87A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48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E510-3292-4EAC-B668-4C7FE29A4504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47C1-B52C-4115-8BEE-9B9FB87A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83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E510-3292-4EAC-B668-4C7FE29A4504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47C1-B52C-4115-8BEE-9B9FB87A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005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E510-3292-4EAC-B668-4C7FE29A4504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47C1-B52C-4115-8BEE-9B9FB87A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79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E510-3292-4EAC-B668-4C7FE29A4504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47C1-B52C-4115-8BEE-9B9FB87A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73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E510-3292-4EAC-B668-4C7FE29A4504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47C1-B52C-4115-8BEE-9B9FB87A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242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8E510-3292-4EAC-B668-4C7FE29A4504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B47C1-B52C-4115-8BEE-9B9FB87A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08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52400" y="304800"/>
            <a:ext cx="8915400" cy="3265488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600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600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FFC000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WordArt 6"/>
          <p:cNvSpPr>
            <a:spLocks noChangeArrowheads="1" noChangeShapeType="1" noTextEdit="1"/>
          </p:cNvSpPr>
          <p:nvPr/>
        </p:nvSpPr>
        <p:spPr bwMode="auto">
          <a:xfrm rot="381265">
            <a:off x="307588" y="2821309"/>
            <a:ext cx="8763000" cy="261083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>
              <a:defRPr/>
            </a:pPr>
            <a:r>
              <a:rPr lang="vi-VN" sz="36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Đề </a:t>
            </a:r>
            <a:r>
              <a:rPr lang="vi-VN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tài: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, tam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vi-VN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.VnTime"/>
                <a:cs typeface="Arial" charset="0"/>
              </a:rPr>
              <a:t> </a:t>
            </a:r>
            <a:endParaRPr lang="en-US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solidFill>
                <a:srgbClr val="009900"/>
              </a:soli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.VnTime"/>
              <a:cs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8954" y="5791200"/>
            <a:ext cx="561371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Giang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95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3571104"/>
              </p:ext>
            </p:extLst>
          </p:nvPr>
        </p:nvGraphicFramePr>
        <p:xfrm>
          <a:off x="439738" y="914400"/>
          <a:ext cx="8229600" cy="215995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229600"/>
              </a:tblGrid>
              <a:tr h="19017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en-US" sz="1400" dirty="0">
                          <a:effectLst/>
                        </a:rPr>
                        <a:t>1.Kiến </a:t>
                      </a:r>
                      <a:r>
                        <a:rPr lang="en-US" sz="1400" dirty="0" err="1">
                          <a:effectLst/>
                        </a:rPr>
                        <a:t>thức</a:t>
                      </a:r>
                      <a:r>
                        <a:rPr lang="en-US" sz="1400" dirty="0">
                          <a:effectLst/>
                        </a:rPr>
                        <a:t> :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Trẻ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gọi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đúng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tên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các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hình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vuông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tròn</a:t>
                      </a:r>
                      <a:r>
                        <a:rPr lang="en-US" sz="1400" dirty="0">
                          <a:effectLst/>
                        </a:rPr>
                        <a:t>, tam </a:t>
                      </a:r>
                      <a:r>
                        <a:rPr lang="en-US" sz="1400" dirty="0" err="1">
                          <a:effectLst/>
                        </a:rPr>
                        <a:t>giác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chữ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nhật</a:t>
                      </a:r>
                      <a:endParaRPr lang="en-US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en-US" sz="1400" dirty="0">
                          <a:effectLst/>
                        </a:rPr>
                        <a:t>- </a:t>
                      </a:r>
                      <a:r>
                        <a:rPr lang="en-US" sz="1400" dirty="0" err="1">
                          <a:effectLst/>
                        </a:rPr>
                        <a:t>Trẻ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nắm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được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các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đặc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điểm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của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hình</a:t>
                      </a:r>
                      <a:r>
                        <a:rPr lang="en-US" sz="1400" dirty="0">
                          <a:effectLst/>
                        </a:rPr>
                        <a:t>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pt-BR" sz="1400" dirty="0">
                          <a:effectLst/>
                        </a:rPr>
                        <a:t>2.Kỹ năng : </a:t>
                      </a:r>
                      <a:endParaRPr lang="en-US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pt-BR" sz="1400" dirty="0">
                          <a:effectLst/>
                        </a:rPr>
                        <a:t>- Rèn kỹ năng nhanh nhẹn trong trò chơi</a:t>
                      </a:r>
                      <a:endParaRPr lang="en-US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pt-BR" sz="1400" dirty="0">
                          <a:effectLst/>
                        </a:rPr>
                        <a:t>- Trẻ có kỹ năng đoán hình thông qua đặc điểm</a:t>
                      </a:r>
                      <a:endParaRPr lang="en-US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pt-BR" sz="1400" dirty="0">
                          <a:effectLst/>
                        </a:rPr>
                        <a:t>3.Thái  độ  : </a:t>
                      </a:r>
                      <a:endParaRPr lang="en-US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pt-BR" sz="1400" dirty="0">
                          <a:effectLst/>
                        </a:rPr>
                        <a:t>- Trẻ hứng thú tham gia các hoạt động</a:t>
                      </a:r>
                      <a:endParaRPr lang="en-US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060" marR="5906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368319"/>
              </p:ext>
            </p:extLst>
          </p:nvPr>
        </p:nvGraphicFramePr>
        <p:xfrm>
          <a:off x="533400" y="3922931"/>
          <a:ext cx="8229600" cy="209686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229600"/>
              </a:tblGrid>
              <a:tr h="20968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pt-BR" sz="1400" dirty="0">
                          <a:effectLst/>
                        </a:rPr>
                        <a:t>* Đồ dùng của cô: </a:t>
                      </a:r>
                      <a:endParaRPr lang="en-US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pt-BR" sz="1400" dirty="0">
                          <a:effectLst/>
                        </a:rPr>
                        <a:t>- Các slite có các hình trên</a:t>
                      </a:r>
                      <a:endParaRPr lang="en-US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pt-BR" sz="1400" dirty="0">
                          <a:effectLst/>
                        </a:rPr>
                        <a:t>- Các hình tròn, vuông, tam giác, chữ nhật</a:t>
                      </a:r>
                      <a:endParaRPr lang="en-US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pt-BR" sz="1400" dirty="0">
                          <a:effectLst/>
                        </a:rPr>
                        <a:t>- Các ngôi nhà có các hình trên</a:t>
                      </a:r>
                      <a:endParaRPr lang="en-US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en-US" sz="1400" dirty="0">
                          <a:effectLst/>
                        </a:rPr>
                        <a:t>* </a:t>
                      </a:r>
                      <a:r>
                        <a:rPr lang="en-US" sz="1400" dirty="0" err="1">
                          <a:effectLst/>
                        </a:rPr>
                        <a:t>Đồ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dùng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của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trẻ</a:t>
                      </a:r>
                      <a:r>
                        <a:rPr lang="en-US" sz="1400" dirty="0">
                          <a:effectLst/>
                        </a:rPr>
                        <a:t> :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en-US" sz="1400" dirty="0">
                          <a:effectLst/>
                        </a:rPr>
                        <a:t>-</a:t>
                      </a:r>
                      <a:r>
                        <a:rPr lang="en-US" sz="1400" dirty="0" err="1">
                          <a:effectLst/>
                        </a:rPr>
                        <a:t>Mỗi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trẻ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một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rổ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đồ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chơi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có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các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hình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vuông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tròn</a:t>
                      </a:r>
                      <a:r>
                        <a:rPr lang="en-US" sz="1400" dirty="0">
                          <a:effectLst/>
                        </a:rPr>
                        <a:t>, tam </a:t>
                      </a:r>
                      <a:r>
                        <a:rPr lang="en-US" sz="1400" dirty="0" err="1">
                          <a:effectLst/>
                        </a:rPr>
                        <a:t>giác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chữ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nhật</a:t>
                      </a:r>
                      <a:endParaRPr lang="en-US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pt-BR" sz="1400" dirty="0">
                          <a:effectLst/>
                        </a:rPr>
                        <a:t>- Bút màu, các hình trên là hình </a:t>
                      </a:r>
                      <a:r>
                        <a:rPr lang="pt-BR" sz="1400" dirty="0" smtClean="0">
                          <a:effectLst/>
                        </a:rPr>
                        <a:t>rỗng</a:t>
                      </a:r>
                      <a:r>
                        <a:rPr lang="en-US" sz="1400" dirty="0" smtClean="0">
                          <a:effectLst/>
                        </a:rPr>
                        <a:t>.</a:t>
                      </a:r>
                      <a:endParaRPr lang="en-US" sz="1400" dirty="0">
                        <a:effectLst/>
                      </a:endParaRPr>
                    </a:p>
                  </a:txBody>
                  <a:tcPr marL="59060" marR="59060" marT="0" marB="0"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643362" y="152400"/>
            <a:ext cx="385727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Mục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đích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–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yêu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cầu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20628" y="3276600"/>
            <a:ext cx="186781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Chuẩn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bị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2618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397"/>
            <a:ext cx="64581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Trò</a:t>
            </a:r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chơi</a:t>
            </a:r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: Ai </a:t>
            </a:r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đoán</a:t>
            </a:r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giỏi</a:t>
            </a:r>
            <a:endParaRPr lang="en-US" sz="5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1447800"/>
            <a:ext cx="2438400" cy="1371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562600" y="1447800"/>
            <a:ext cx="1676400" cy="1524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219200" y="4191000"/>
            <a:ext cx="1905000" cy="17526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5410200" y="3733800"/>
            <a:ext cx="2819400" cy="1981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0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6200"/>
            <a:ext cx="56121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Hình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nào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xuất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hiện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Oval 4"/>
          <p:cNvSpPr/>
          <p:nvPr/>
        </p:nvSpPr>
        <p:spPr>
          <a:xfrm>
            <a:off x="1524000" y="1676400"/>
            <a:ext cx="1752600" cy="17526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343400" y="1524000"/>
            <a:ext cx="2133600" cy="2133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95400" y="3962400"/>
            <a:ext cx="3429000" cy="20574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6096000" y="3962400"/>
            <a:ext cx="2667000" cy="220980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69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61900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Hình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nào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biến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mất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Oval 4"/>
          <p:cNvSpPr/>
          <p:nvPr/>
        </p:nvSpPr>
        <p:spPr>
          <a:xfrm>
            <a:off x="1143000" y="1905000"/>
            <a:ext cx="2104414" cy="210441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00600" y="1905000"/>
            <a:ext cx="2362200" cy="2362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4695092"/>
            <a:ext cx="4343400" cy="1524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5638800" y="4572000"/>
            <a:ext cx="2590800" cy="167640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283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152400"/>
            <a:ext cx="70095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Trò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chơi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2: Ai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nhanh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tay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69740" y="2967335"/>
            <a:ext cx="600452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Cô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gọi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tên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hình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trẻ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tìm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hình</a:t>
            </a:r>
            <a:endParaRPr lang="en-US" sz="3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Và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giơ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lên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sau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đó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nói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tên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hình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838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152400"/>
            <a:ext cx="57149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/>
                <a:solidFill>
                  <a:schemeClr val="accent3"/>
                </a:solidFill>
                <a:effectLst/>
              </a:rPr>
              <a:t>Trò</a:t>
            </a:r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en-US" sz="5400" b="1" cap="none" spc="0" dirty="0" err="1" smtClean="0">
                <a:ln/>
                <a:solidFill>
                  <a:schemeClr val="accent3"/>
                </a:solidFill>
                <a:effectLst/>
              </a:rPr>
              <a:t>chơi</a:t>
            </a:r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</a:rPr>
              <a:t> 3: </a:t>
            </a:r>
            <a:r>
              <a:rPr lang="en-US" sz="5400" b="1" cap="none" spc="0" dirty="0" err="1" smtClean="0">
                <a:ln/>
                <a:solidFill>
                  <a:schemeClr val="accent3"/>
                </a:solidFill>
                <a:effectLst/>
              </a:rPr>
              <a:t>Tìm</a:t>
            </a:r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en-US" sz="5400" b="1" cap="none" spc="0" dirty="0" err="1" smtClean="0">
                <a:ln/>
                <a:solidFill>
                  <a:schemeClr val="accent3"/>
                </a:solidFill>
                <a:effectLst/>
              </a:rPr>
              <a:t>nhà</a:t>
            </a:r>
            <a:endParaRPr lang="en-U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22021" y="2967335"/>
            <a:ext cx="6899966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36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Mỗi</a:t>
            </a:r>
            <a:r>
              <a:rPr lang="en-US" sz="3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trẻ</a:t>
            </a:r>
            <a:r>
              <a:rPr lang="en-US" sz="3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cầm</a:t>
            </a:r>
            <a:r>
              <a:rPr lang="en-US" sz="3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1 </a:t>
            </a:r>
            <a:r>
              <a:rPr lang="en-US" sz="36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hình</a:t>
            </a:r>
            <a:r>
              <a:rPr lang="en-US" sz="3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vừa</a:t>
            </a:r>
            <a:r>
              <a:rPr lang="en-US" sz="3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đi</a:t>
            </a:r>
            <a:r>
              <a:rPr lang="en-US" sz="3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</a:p>
          <a:p>
            <a:pPr algn="ctr"/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Vừa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hát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,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kết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thúc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bản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nhạc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</a:p>
          <a:p>
            <a:pPr algn="ctr"/>
            <a:r>
              <a:rPr lang="en-US" sz="36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Bạn</a:t>
            </a:r>
            <a:r>
              <a:rPr lang="en-US" sz="3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cầm</a:t>
            </a:r>
            <a:r>
              <a:rPr lang="en-US" sz="3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hình</a:t>
            </a:r>
            <a:r>
              <a:rPr lang="en-US" sz="3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gì</a:t>
            </a:r>
            <a:r>
              <a:rPr lang="en-US" sz="3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phải</a:t>
            </a:r>
            <a:r>
              <a:rPr lang="en-US" sz="3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tìm</a:t>
            </a:r>
            <a:r>
              <a:rPr lang="en-US" sz="3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đúng</a:t>
            </a:r>
            <a:endParaRPr lang="en-US" sz="3600" b="1" cap="all" spc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Nhà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có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hình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đó</a:t>
            </a:r>
            <a:endParaRPr lang="en-US" sz="3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792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152400"/>
            <a:ext cx="79541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Trò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chơi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4: Ai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nhanh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trí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64810" y="2967335"/>
            <a:ext cx="741440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Từ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những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hình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tròn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vuông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tam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giác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</a:p>
          <a:p>
            <a:pPr algn="ctr"/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chữ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nhật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trẻ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xếp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thành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các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hình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khác</a:t>
            </a:r>
            <a:endParaRPr lang="en-US" sz="3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Nhau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theo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ý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trẻ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3256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2400"/>
            <a:ext cx="93178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5: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Chọn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hình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cho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đúng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0244" y="2967335"/>
            <a:ext cx="826354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Trẻ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chọn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đúng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hình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để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xếp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vào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các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hộp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có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Hình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đó</a:t>
            </a:r>
            <a:endParaRPr lang="en-US" sz="3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154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288</Words>
  <Application>Microsoft Office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huy_ctn</cp:lastModifiedBy>
  <cp:revision>6</cp:revision>
  <dcterms:created xsi:type="dcterms:W3CDTF">2020-10-05T10:04:28Z</dcterms:created>
  <dcterms:modified xsi:type="dcterms:W3CDTF">2020-10-08T02:36:07Z</dcterms:modified>
</cp:coreProperties>
</file>