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72" r:id="rId9"/>
    <p:sldId id="257" r:id="rId10"/>
    <p:sldId id="274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67" r:id="rId21"/>
    <p:sldId id="268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766DBE-0A54-461B-80CE-01F0E77758D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D582D6-2ABB-4F56-B8DA-505419647D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6C4D7-0AA2-4AE9-9C6F-47DED36011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B408F-7EFF-48C7-914A-C42B32CC3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64873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ĐỀ TÀI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TRUYỆN: “CÂU CHUYỆN CỦA TAY TRÁI TAY PHẢI”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3547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9888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496" y="3560300"/>
            <a:ext cx="5106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05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27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51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16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84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39137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093296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/>
          </a:p>
        </p:txBody>
      </p:sp>
      <p:pic>
        <p:nvPicPr>
          <p:cNvPr id="4" name="TayThomTayNgoan-XuanMai_rr6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400"/>
            <a:ext cx="8856984" cy="61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170080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03648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/>
              <a:t>:</a:t>
            </a:r>
            <a:r>
              <a:rPr lang="en-US" dirty="0" smtClean="0"/>
              <a:t> “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8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8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8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0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0"/>
            <a:ext cx="9131812" cy="6858000"/>
          </a:xfrm>
        </p:spPr>
      </p:pic>
    </p:spTree>
    <p:extLst>
      <p:ext uri="{BB962C8B-B14F-4D97-AF65-F5344CB8AC3E}">
        <p14:creationId xmlns:p14="http://schemas.microsoft.com/office/powerpoint/2010/main" val="7878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82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08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33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8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Tay phải tay trái</Template>
  <TotalTime>319</TotalTime>
  <Words>289</Words>
  <Application>Microsoft Office PowerPoint</Application>
  <PresentationFormat>On-screen Show (4:3)</PresentationFormat>
  <Paragraphs>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Garamond</vt:lpstr>
      <vt:lpstr>Georgia</vt:lpstr>
      <vt:lpstr>Times New Roman</vt:lpstr>
      <vt:lpstr>Trebuchet MS</vt:lpstr>
      <vt:lpstr>Wingdings</vt:lpstr>
      <vt:lpstr>Couture</vt:lpstr>
      <vt:lpstr>Clarity</vt:lpstr>
      <vt:lpstr>Slipstream</vt:lpstr>
      <vt:lpstr>1_Clarity</vt:lpstr>
      <vt:lpstr>1_Slipstream</vt:lpstr>
      <vt:lpstr>2_Clarity</vt:lpstr>
      <vt:lpstr>2_Slipstream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thị trấn phúc thọ giáo án ptnn</dc:title>
  <dc:creator>Computer</dc:creator>
  <cp:lastModifiedBy>Admin</cp:lastModifiedBy>
  <cp:revision>14</cp:revision>
  <dcterms:created xsi:type="dcterms:W3CDTF">2016-10-18T13:16:03Z</dcterms:created>
  <dcterms:modified xsi:type="dcterms:W3CDTF">2020-10-23T05:04:13Z</dcterms:modified>
</cp:coreProperties>
</file>