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7/11/2020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7/11/2020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7/11/2020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7/11/2020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7/11/2020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7/11/2020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7/11/2020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7/11/2020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7/11/2020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7/11/2020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7/11/2020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F8C331-631E-4EE4-ADE9-6053B1848B8B}" type="datetimeFigureOut">
              <a:rPr lang="en-US" smtClean="0"/>
              <a:pPr/>
              <a:t>7/11/2020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851648" cy="2895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C000"/>
                </a:solidFill>
              </a:rPr>
              <a:t>PHÁT TRIỂN NHẬN THỨC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Gộp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3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: 4-5 </a:t>
            </a:r>
            <a:r>
              <a:rPr lang="en-US" sz="36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6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Nga</a:t>
            </a:r>
            <a:endParaRPr lang="en-US" sz="36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user\Desktop\anh on dem den 3\det may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user\Desktop\anh on dem den 3\1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user\Desktop\anh on dem den 3\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user\Desktop\anh on dem den 3\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user\Desktop\anh on dem den 3\ba-con-meo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</TotalTime>
  <Words>23</Words>
  <Application>Microsoft Office PowerPoint</Application>
  <PresentationFormat>On-screen Show (4:3)</PresentationFormat>
  <Paragraphs>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Giáo án điện tử  PHÁT TRIỂN NHẬN THỨC  Đề tài : Gộp 2 nhóm đối tượng trong phạm vi 3 </vt:lpstr>
      <vt:lpstr>Hát và vận động bài hát :  “ Cháu yêu cô chú công nhân”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Giáo án điện tử  PHÁT TRIỂN NHẬN THỨC  Đề tài : Gộp 2 nhóm đối tượng trong phạm vi 3 </dc:title>
  <dc:creator>user</dc:creator>
  <cp:lastModifiedBy>Administrator</cp:lastModifiedBy>
  <cp:revision>5</cp:revision>
  <dcterms:created xsi:type="dcterms:W3CDTF">2017-10-17T14:00:15Z</dcterms:created>
  <dcterms:modified xsi:type="dcterms:W3CDTF">2020-07-11T15:52:27Z</dcterms:modified>
</cp:coreProperties>
</file>