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DFA1-F1C0-493F-B151-DDB3E772423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337B-4DE7-4286-94AB-9CA39D61A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337B-4DE7-4286-94AB-9CA39D61A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337B-4DE7-4286-94AB-9CA39D61A4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7E68-53F9-4475-97F3-92A9F7B4C5C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aGi-BeXuanMai_4hed5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C&#225;i%20M&#361;i%20Beat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950"/>
            <a:ext cx="7772400" cy="13652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8050"/>
            <a:ext cx="6400800" cy="92075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07579-AFEA-41A3-B4E9-A18B7D93151A}"/>
              </a:ext>
            </a:extLst>
          </p:cNvPr>
          <p:cNvSpPr txBox="1"/>
          <p:nvPr/>
        </p:nvSpPr>
        <p:spPr>
          <a:xfrm>
            <a:off x="2286000" y="152400"/>
            <a:ext cx="441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3008313" cy="11620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280px-Starr_070313-5664_Citrus_maxima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6200" y="1752600"/>
            <a:ext cx="3200400" cy="473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280px-Citrullus_lanatus5SHS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04800"/>
            <a:ext cx="35560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131223hinh-nen-nhung-trai-chom-chom-chin-do-ru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2971800"/>
            <a:ext cx="5085556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3.Trò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1: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Ổn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tổ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chức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QuaGi-BeXuanMai_4hed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2:NBTN: </a:t>
            </a:r>
            <a:r>
              <a:rPr lang="en-US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14718anh-png-qua-chuoi-nen-trong-su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6392225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14719avatar-qua-chuoi-xanh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91619"/>
            <a:ext cx="9144000" cy="5266381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ái Mũ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66800" y="6553200"/>
            <a:ext cx="304800" cy="304800"/>
          </a:xfrm>
          <a:prstGeom prst="rect">
            <a:avLst/>
          </a:prstGeom>
        </p:spPr>
      </p:pic>
      <p:pic>
        <p:nvPicPr>
          <p:cNvPr id="7" name="Content Placeholder 6" descr="hinh-anh-qua-chuoi-2054_10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6" name="Content Placeholder 5" descr="14719hinhanh-qua-ca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600200"/>
            <a:ext cx="9176825" cy="5257800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14815E-6 C 0.02292 -0.04698 0.02326 -0.05347 0.05208 -0.07731 C 0.05486 -0.07962 0.05677 -0.08425 0.06007 -0.08541 C 0.06649 -0.08796 0.07344 -0.08703 0.08003 -0.08796 C 0.0901 -0.09282 0.10122 -0.09351 0.11198 -0.09606 C 0.14271 -0.09513 0.17344 -0.0956 0.20399 -0.09328 C 0.20955 -0.09282 0.21997 -0.08796 0.21997 -0.08796 C 0.23472 -0.07476 0.22726 -0.07847 0.24201 -0.07476 C 0.24427 -0.06504 0.2474 -0.06087 0.25208 -0.05347 C 0.25868 -0.04282 0.25816 -0.03657 0.26806 -0.03194 C 0.27465 -0.02314 0.2783 -0.0155 0.28594 -0.0081 C 0.29201 0.00834 0.28819 -0.00069 0.29792 0.01852 C 0.30191 0.0264 0.30156 0.03635 0.30608 0.04538 C 0.31042 0.06297 0.30417 0.0426 0.31597 0.06135 C 0.31788 0.06436 0.31823 0.07408 0.31997 0.07732 C 0.32413 0.08496 0.32969 0.09098 0.33403 0.09862 C 0.33455 0.1007 0.33819 0.11621 0.33802 0.11737 C 0.33646 0.12454 0.33021 0.12593 0.32604 0.12802 C 0.31615 0.13311 0.30833 0.13866 0.29792 0.14121 C 0.26059 0.16251 0.22309 0.18241 0.18403 0.19723 C 0.17153 0.20186 0.15868 0.2044 0.14601 0.20788 C 0.13872 0.20973 0.12396 0.2132 0.12396 0.2132 C 0.08507 0.23218 0.11979 0.21737 0.07378 0.2294 C 0.03993 0.2382 0.00851 0.25001 -0.02622 0.25325 C -0.07448 0.26552 -0.12066 0.272 -0.16997 0.27454 C -0.25451 0.28427 -0.33941 0.27964 -0.42396 0.272 C -0.43524 0.26945 -0.44705 0.26876 -0.45799 0.2639 C -0.47309 0.25718 -0.48681 0.24653 -0.50208 0.24005 C -0.51424 0.22755 -0.52205 0.21459 -0.53003 0.19723 C -0.52934 0.17315 -0.52969 0.14908 -0.52795 0.12524 C -0.5276 0.12061 -0.525 0.11644 -0.52396 0.11204 C -0.51962 0.09422 -0.51389 0.0794 -0.50608 0.0639 C -0.47899 0.00996 -0.44184 -0.03402 -0.40608 -0.07731 C -0.38854 -0.0986 -0.39983 -0.08333 -0.38194 -0.10138 C -0.3684 -0.11504 -0.3566 -0.12962 -0.34392 -0.14398 C -0.33229 -0.15717 -0.32118 -0.16643 -0.31597 -0.1868 C -0.31684 -0.19536 -0.3158 -0.20925 -0.32205 -0.21597 C -0.32378 -0.21782 -0.33472 -0.22083 -0.33594 -0.22129 C -0.34722 -0.22569 -0.35885 -0.22939 -0.36997 -0.23472 C -0.38003 -0.23286 -0.39097 -0.23541 -0.4 -0.22939 C -0.43351 -0.2074 -0.49601 -0.15208 -0.49601 -0.15208 " pathEditMode="relative" ptsTypes="ffffffffffffffffff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1481nhung-trai-cam-sanh-tuoi-ro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1603888"/>
            <a:ext cx="8001000" cy="4863648"/>
          </a:xfrm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1"/>
            <a:ext cx="5410200" cy="13843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6" name="Content Placeholder 5" descr="131223hinh-anh-trai-cay-mui-cam-mong-nuoc-ngon-tuy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6" name="Content Placeholder 5" descr="14718anh-png-qua-chuoi-nen-trong-suo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51565"/>
            <a:ext cx="4038600" cy="2823233"/>
          </a:xfrm>
        </p:spPr>
      </p:pic>
      <p:pic>
        <p:nvPicPr>
          <p:cNvPr id="10" name="Content Placeholder 9" descr="14719hinhanh-qua-cam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920982"/>
            <a:ext cx="4038600" cy="3884399"/>
          </a:xfrm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85</Words>
  <Application>Microsoft Office PowerPoint</Application>
  <PresentationFormat>On-screen Show (4:3)</PresentationFormat>
  <Paragraphs>17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NBTN: Qủa chuối, quả cam</vt:lpstr>
      <vt:lpstr>Hoạt động 1: Ổn định tổ chức</vt:lpstr>
      <vt:lpstr>Hoạt động 2:NBTN: Quả chuối – quả cam</vt:lpstr>
      <vt:lpstr>Qủa chuối xanh</vt:lpstr>
      <vt:lpstr>Qủa chuối bóc vỏ</vt:lpstr>
      <vt:lpstr> Qủa cam</vt:lpstr>
      <vt:lpstr>Qủa cam xanh</vt:lpstr>
      <vt:lpstr>PowerPoint Presentation</vt:lpstr>
      <vt:lpstr>Qủa chuối – Qủa cam</vt:lpstr>
      <vt:lpstr>Hình ảnh một số loại quả</vt:lpstr>
      <vt:lpstr>3.Trò chơi: Vắt nước 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các bộ phận trên cơ thể trẻ</dc:title>
  <dc:creator>home</dc:creator>
  <cp:lastModifiedBy>yen thoi</cp:lastModifiedBy>
  <cp:revision>48</cp:revision>
  <dcterms:created xsi:type="dcterms:W3CDTF">2015-10-17T15:37:27Z</dcterms:created>
  <dcterms:modified xsi:type="dcterms:W3CDTF">2022-01-11T10:16:51Z</dcterms:modified>
</cp:coreProperties>
</file>