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9" r:id="rId3"/>
    <p:sldId id="261" r:id="rId4"/>
    <p:sldId id="264" r:id="rId5"/>
    <p:sldId id="260" r:id="rId6"/>
    <p:sldId id="262" r:id="rId7"/>
    <p:sldId id="265" r:id="rId8"/>
    <p:sldId id="266" r:id="rId9"/>
    <p:sldId id="267" r:id="rId10"/>
    <p:sldId id="270" r:id="rId11"/>
    <p:sldId id="269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17" y="1143000"/>
            <a:ext cx="897777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Phòng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quận</a:t>
            </a:r>
            <a:r>
              <a:rPr lang="en-US" sz="4000" dirty="0" smtClean="0">
                <a:solidFill>
                  <a:srgbClr val="FF0000"/>
                </a:solidFill>
              </a:rPr>
              <a:t> Long </a:t>
            </a:r>
            <a:r>
              <a:rPr lang="en-US" sz="4000" dirty="0" err="1" smtClean="0">
                <a:solidFill>
                  <a:srgbClr val="FF0000"/>
                </a:solidFill>
              </a:rPr>
              <a:t>Biên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</a:rPr>
              <a:t>Trường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mầm</a:t>
            </a:r>
            <a:r>
              <a:rPr lang="en-US" sz="4400" u="sng" dirty="0" smtClean="0">
                <a:solidFill>
                  <a:srgbClr val="FF0000"/>
                </a:solidFill>
              </a:rPr>
              <a:t> non </a:t>
            </a:r>
            <a:r>
              <a:rPr lang="en-US" sz="4400" u="sng" dirty="0" err="1" smtClean="0">
                <a:solidFill>
                  <a:srgbClr val="FF0000"/>
                </a:solidFill>
              </a:rPr>
              <a:t>Hoa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Phượng</a:t>
            </a:r>
            <a:endParaRPr lang="en-US" sz="4400" u="sng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/>
              <a:t> 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tài</a:t>
            </a:r>
            <a:r>
              <a:rPr lang="en-US" sz="3600" dirty="0" smtClean="0"/>
              <a:t>: </a:t>
            </a:r>
            <a:r>
              <a:rPr lang="en-US" sz="3600" dirty="0" smtClean="0"/>
              <a:t>NBTN: </a:t>
            </a:r>
            <a:r>
              <a:rPr lang="en-US" sz="3600" dirty="0" err="1"/>
              <a:t>s</a:t>
            </a:r>
            <a:r>
              <a:rPr lang="en-US" sz="3600" dirty="0" err="1" smtClean="0"/>
              <a:t>u</a:t>
            </a:r>
            <a:r>
              <a:rPr lang="en-US" sz="3600" dirty="0" smtClean="0"/>
              <a:t> </a:t>
            </a:r>
            <a:r>
              <a:rPr lang="en-US" sz="3600" dirty="0" err="1" smtClean="0"/>
              <a:t>hào</a:t>
            </a:r>
            <a:r>
              <a:rPr lang="en-US" sz="3600" dirty="0" smtClean="0"/>
              <a:t>, </a:t>
            </a:r>
            <a:r>
              <a:rPr lang="en-US" sz="3600" dirty="0" err="1" smtClean="0"/>
              <a:t>bắp</a:t>
            </a:r>
            <a:r>
              <a:rPr lang="en-US" sz="3600" dirty="0" smtClean="0"/>
              <a:t> </a:t>
            </a:r>
            <a:r>
              <a:rPr lang="en-US" sz="3600" dirty="0" err="1" smtClean="0"/>
              <a:t>cải</a:t>
            </a:r>
            <a:endParaRPr lang="en-US" sz="3600" dirty="0" smtClean="0"/>
          </a:p>
          <a:p>
            <a:pPr algn="ctr"/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tượng</a:t>
            </a:r>
            <a:r>
              <a:rPr lang="en-US" sz="3600" dirty="0" smtClean="0"/>
              <a:t>: </a:t>
            </a:r>
            <a:r>
              <a:rPr lang="en-US" sz="3600" dirty="0" smtClean="0"/>
              <a:t>24-36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</a:t>
            </a:r>
            <a:r>
              <a:rPr lang="en-US" sz="3600" dirty="0" err="1" smtClean="0"/>
              <a:t>tuổi</a:t>
            </a:r>
            <a:endParaRPr lang="en-US" sz="3600" dirty="0" smtClean="0"/>
          </a:p>
          <a:p>
            <a:pPr algn="ctr"/>
            <a:r>
              <a:rPr lang="en-US" sz="3600" dirty="0" err="1" smtClean="0"/>
              <a:t>Thời</a:t>
            </a:r>
            <a:r>
              <a:rPr lang="en-US" sz="3600" dirty="0" smtClean="0"/>
              <a:t> </a:t>
            </a:r>
            <a:r>
              <a:rPr lang="en-US" sz="3600" dirty="0" err="1" smtClean="0"/>
              <a:t>gian</a:t>
            </a:r>
            <a:r>
              <a:rPr lang="en-US" sz="3600" dirty="0" smtClean="0"/>
              <a:t>: </a:t>
            </a:r>
            <a:r>
              <a:rPr lang="en-US" sz="3600" dirty="0" smtClean="0"/>
              <a:t>15</a:t>
            </a:r>
            <a:r>
              <a:rPr lang="en-US" sz="3600" dirty="0" smtClean="0"/>
              <a:t>-20 </a:t>
            </a:r>
            <a:r>
              <a:rPr lang="en-US" sz="3600" dirty="0" err="1" smtClean="0"/>
              <a:t>phút</a:t>
            </a:r>
            <a:endParaRPr lang="en-US" sz="3600" dirty="0" smtClean="0"/>
          </a:p>
          <a:p>
            <a:pPr algn="ctr"/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dạy</a:t>
            </a:r>
            <a:r>
              <a:rPr lang="en-US" sz="3600" dirty="0" smtClean="0"/>
              <a:t>: </a:t>
            </a:r>
            <a:r>
              <a:rPr lang="en-US" sz="3600" dirty="0" err="1" smtClean="0"/>
              <a:t>Đặng</a:t>
            </a:r>
            <a:r>
              <a:rPr lang="en-US" sz="3600" dirty="0" smtClean="0"/>
              <a:t> </a:t>
            </a:r>
            <a:r>
              <a:rPr lang="en-US" sz="3600" dirty="0" err="1"/>
              <a:t>B</a:t>
            </a:r>
            <a:r>
              <a:rPr lang="en-US" sz="3600" dirty="0" err="1" smtClean="0"/>
              <a:t>ích</a:t>
            </a:r>
            <a:r>
              <a:rPr lang="en-US" sz="3600" dirty="0" smtClean="0"/>
              <a:t> </a:t>
            </a:r>
            <a:r>
              <a:rPr lang="en-US" sz="3600" dirty="0" err="1"/>
              <a:t>N</a:t>
            </a:r>
            <a:r>
              <a:rPr lang="en-US" sz="3600" dirty="0" err="1" smtClean="0"/>
              <a:t>goan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6400800"/>
            <a:ext cx="3810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latin typeface=".VnAvant" pitchFamily="34" charset="0"/>
              </a:rPr>
              <a:t>Trß ch¬i “ Ai tinh m¾t”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</a:rPr>
              <a:t>Trß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ch¬i</a:t>
            </a:r>
            <a:endParaRPr lang="en-US" sz="4400" dirty="0" smtClean="0">
              <a:latin typeface=".VnAvant" pitchFamily="34" charset="0"/>
            </a:endParaRPr>
          </a:p>
          <a:p>
            <a:pPr algn="ctr"/>
            <a:r>
              <a:rPr lang="en-US" sz="4400" dirty="0" smtClean="0">
                <a:latin typeface=".VnAvant" pitchFamily="34" charset="0"/>
              </a:rPr>
              <a:t> “ </a:t>
            </a:r>
            <a:r>
              <a:rPr lang="en-US" sz="4400" dirty="0" err="1" smtClean="0">
                <a:latin typeface="Times" pitchFamily="18" charset="0"/>
              </a:rPr>
              <a:t>Đôi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nào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nhanh</a:t>
            </a:r>
            <a:r>
              <a:rPr lang="en-US" sz="4400" dirty="0" smtClean="0">
                <a:latin typeface=".VnAvant" pitchFamily="34" charset="0"/>
              </a:rPr>
              <a:t>”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1" y="-13855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Cñ su hµo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C©y b¾p c¶i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67</Words>
  <Application>Microsoft Office PowerPoint</Application>
  <PresentationFormat>On-screen Show (4:3)</PresentationFormat>
  <Paragraphs>15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</cp:lastModifiedBy>
  <cp:revision>27</cp:revision>
  <dcterms:created xsi:type="dcterms:W3CDTF">2016-10-10T07:07:35Z</dcterms:created>
  <dcterms:modified xsi:type="dcterms:W3CDTF">2021-01-04T10:01:27Z</dcterms:modified>
</cp:coreProperties>
</file>