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7" r:id="rId4"/>
    <p:sldId id="266" r:id="rId5"/>
    <p:sldId id="272" r:id="rId6"/>
    <p:sldId id="286" r:id="rId7"/>
    <p:sldId id="26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96A8"/>
    <a:srgbClr val="4F8DBE"/>
    <a:srgbClr val="FBA9A1"/>
    <a:srgbClr val="FFB6AD"/>
    <a:srgbClr val="419C93"/>
    <a:srgbClr val="5DA2B1"/>
    <a:srgbClr val="3F88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722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125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8136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2874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329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191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4290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1515817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4763146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920956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2929136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6417601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3660699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3449038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80800759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127537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157962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BA22E4D-79EA-4992-A8FC-EA4DFF92E675}"/>
              </a:ext>
            </a:extLst>
          </p:cNvPr>
          <p:cNvSpPr txBox="1"/>
          <p:nvPr/>
        </p:nvSpPr>
        <p:spPr>
          <a:xfrm>
            <a:off x="2863326" y="1406687"/>
            <a:ext cx="6465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 smtClean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 </a:t>
            </a:r>
            <a:endParaRPr lang="en-US" altLang="zh-CN" sz="3200" dirty="0">
              <a:solidFill>
                <a:schemeClr val="bg1"/>
              </a:solidFill>
              <a:latin typeface="Sitka Small" panose="02000505000000020004" pitchFamily="2" charset="0"/>
              <a:ea typeface="字魂35号-经典雅黑" panose="02000000000000000000" pitchFamily="2" charset="-122"/>
            </a:endParaRPr>
          </a:p>
          <a:p>
            <a:pPr algn="dist"/>
            <a:endParaRPr lang="en-US" altLang="zh-CN" sz="3200" dirty="0">
              <a:solidFill>
                <a:schemeClr val="bg1"/>
              </a:solidFill>
              <a:latin typeface="Sitka Small" panose="02000505000000020004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E8E10F6-90FD-448E-BD0D-40C6EA19A66D}"/>
              </a:ext>
            </a:extLst>
          </p:cNvPr>
          <p:cNvSpPr/>
          <p:nvPr/>
        </p:nvSpPr>
        <p:spPr>
          <a:xfrm flipV="1">
            <a:off x="3029900" y="3032501"/>
            <a:ext cx="6220052" cy="59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13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746BC84E-53DA-4657-8093-49D4BBE574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2571" y="-1578429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0034" y="1881051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Khám</a:t>
            </a:r>
            <a:r>
              <a:rPr lang="en-US" sz="3200" dirty="0" smtClean="0"/>
              <a:t> </a:t>
            </a:r>
            <a:r>
              <a:rPr lang="en-US" sz="3200" dirty="0" err="1" smtClean="0"/>
              <a:t>phá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mẹ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18411" y="3409404"/>
            <a:ext cx="527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Lớp</a:t>
            </a:r>
            <a:r>
              <a:rPr lang="en-US" dirty="0" smtClean="0"/>
              <a:t> :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C3   -  GV: </a:t>
            </a:r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Thắm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178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push dir="u"/>
      </p:transition>
    </mc:Choice>
    <mc:Fallback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5" repeatCount="2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8D73395-F221-4BDE-9A11-67B8BA6F4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83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9644871-C522-4E05-97B6-3D2F10C88DAA}"/>
              </a:ext>
            </a:extLst>
          </p:cNvPr>
          <p:cNvSpPr/>
          <p:nvPr/>
        </p:nvSpPr>
        <p:spPr>
          <a:xfrm>
            <a:off x="3355790" y="2865236"/>
            <a:ext cx="596984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 eaLnBrk="1" hangingPunct="1">
              <a:defRPr/>
            </a:pPr>
            <a:endParaRPr lang="zh-CN" altLang="en-US" sz="4000" noProof="1">
              <a:solidFill>
                <a:schemeClr val="bg1"/>
              </a:solidFill>
              <a:latin typeface="Sitka Heading" panose="02000505000000020004" pitchFamily="2" charset="0"/>
              <a:ea typeface="字魂35号-经典雅黑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2BBA9AE-135E-4B80-BFDB-12E925361D6C}"/>
              </a:ext>
            </a:extLst>
          </p:cNvPr>
          <p:cNvGrpSpPr/>
          <p:nvPr/>
        </p:nvGrpSpPr>
        <p:grpSpPr>
          <a:xfrm>
            <a:off x="5373374" y="1942821"/>
            <a:ext cx="1470651" cy="830998"/>
            <a:chOff x="2242193" y="1161059"/>
            <a:chExt cx="1066799" cy="471448"/>
          </a:xfrm>
          <a:solidFill>
            <a:schemeClr val="bg1"/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xmlns="" id="{F8C5634F-CA84-4D37-BC1A-153BF4D8EA57}"/>
                </a:ext>
              </a:extLst>
            </p:cNvPr>
            <p:cNvSpPr/>
            <p:nvPr/>
          </p:nvSpPr>
          <p:spPr>
            <a:xfrm>
              <a:off x="2242193" y="1182859"/>
              <a:ext cx="1066797" cy="442749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5" name="文本框 9">
              <a:extLst>
                <a:ext uri="{FF2B5EF4-FFF2-40B4-BE49-F238E27FC236}">
                  <a16:creationId xmlns:a16="http://schemas.microsoft.com/office/drawing/2014/main" xmlns="" id="{CC464E51-FA06-4DBC-BBF7-209D06FB7F2D}"/>
                </a:ext>
              </a:extLst>
            </p:cNvPr>
            <p:cNvSpPr txBox="1"/>
            <p:nvPr/>
          </p:nvSpPr>
          <p:spPr>
            <a:xfrm>
              <a:off x="2242193" y="1161059"/>
              <a:ext cx="1066799" cy="4714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4396A8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1</a:t>
              </a:r>
              <a:endParaRPr lang="zh-CN" altLang="en-US" sz="48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6503" y="3174274"/>
            <a:ext cx="4389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1: </a:t>
            </a:r>
            <a:r>
              <a:rPr lang="en-US" sz="3200" dirty="0" err="1" smtClean="0"/>
              <a:t>Ổn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gây</a:t>
            </a:r>
            <a:r>
              <a:rPr lang="en-US" sz="3200" dirty="0" smtClean="0"/>
              <a:t> </a:t>
            </a:r>
            <a:r>
              <a:rPr lang="en-US" sz="3200" dirty="0" err="1" smtClean="0"/>
              <a:t>hứng</a:t>
            </a:r>
            <a:r>
              <a:rPr lang="en-US" sz="3200" dirty="0" smtClean="0"/>
              <a:t> </a:t>
            </a:r>
            <a:r>
              <a:rPr lang="en-US" sz="3200" dirty="0" err="1" smtClean="0"/>
              <a:t>thú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213719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7B19978-A457-4235-9844-5ED6F56F0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C4628FF8-A0FC-4122-A2A0-CE71AE4FC1D0}"/>
              </a:ext>
            </a:extLst>
          </p:cNvPr>
          <p:cNvGrpSpPr/>
          <p:nvPr/>
        </p:nvGrpSpPr>
        <p:grpSpPr>
          <a:xfrm>
            <a:off x="5373374" y="1942821"/>
            <a:ext cx="1470651" cy="830998"/>
            <a:chOff x="2242193" y="1161059"/>
            <a:chExt cx="1066799" cy="471448"/>
          </a:xfrm>
          <a:solidFill>
            <a:schemeClr val="bg1"/>
          </a:solidFill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xmlns="" id="{76743A38-A5BE-4834-B3C5-351316A528A5}"/>
                </a:ext>
              </a:extLst>
            </p:cNvPr>
            <p:cNvSpPr/>
            <p:nvPr/>
          </p:nvSpPr>
          <p:spPr>
            <a:xfrm>
              <a:off x="2242193" y="1182859"/>
              <a:ext cx="1066797" cy="442749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xmlns="" id="{C2B03B11-CD5C-4F46-AD5A-628968AB6C32}"/>
                </a:ext>
              </a:extLst>
            </p:cNvPr>
            <p:cNvSpPr txBox="1"/>
            <p:nvPr/>
          </p:nvSpPr>
          <p:spPr>
            <a:xfrm>
              <a:off x="2242193" y="1161059"/>
              <a:ext cx="1066799" cy="4714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8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39589" y="3148149"/>
            <a:ext cx="748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286561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24B2C460-E254-45E7-8C54-7BD64E0C580E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6832BC40-57A1-4C4A-81DD-414E47DD3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4BA505D8-0E82-4FBF-88DF-C0B7CDF05F88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D89F5D4-C833-4F44-B17F-A341B13A5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52"/>
          <a:stretch/>
        </p:blipFill>
        <p:spPr>
          <a:xfrm>
            <a:off x="-10268" y="4094922"/>
            <a:ext cx="2276555" cy="3865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843F95-91DE-05ED-2779-481418CFA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555" y="498686"/>
            <a:ext cx="8447045" cy="586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948955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4B1C5593-77CD-47C5-8716-A2035E7D28E1}"/>
              </a:ext>
            </a:extLst>
          </p:cNvPr>
          <p:cNvGrpSpPr/>
          <p:nvPr/>
        </p:nvGrpSpPr>
        <p:grpSpPr>
          <a:xfrm>
            <a:off x="0" y="224135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="" id="{2B5EF8A9-95B6-49C5-88FA-4395532ED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EDDF52D-1176-41E5-B0D7-05A557F3C71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ABD3ECE-F6B3-449C-BD0C-E45A30C6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4150" y="3737670"/>
            <a:ext cx="3336364" cy="3282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10D441-677F-AF26-CDB9-8728DA51B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897" y="449422"/>
            <a:ext cx="8381541" cy="640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7959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E8C4DFBC-1EA4-4521-95CC-D08CF0F848A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="" id="{C7268828-260E-43E1-9967-685CC58EB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10F2DFF2-8F27-4A7D-A02F-809BEE4AE5B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81CE7E1F-BD2B-4E09-8050-1E3881EA89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52"/>
          <a:stretch/>
        </p:blipFill>
        <p:spPr>
          <a:xfrm>
            <a:off x="9799585" y="123828"/>
            <a:ext cx="2557534" cy="4342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EB79E8-D4BC-6D9C-3FF9-627C4275A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095" y="278296"/>
            <a:ext cx="9422295" cy="6135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3504707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2563473-427E-402E-8F43-C50752969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2446" y="2299063"/>
            <a:ext cx="3344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Xâu</a:t>
            </a:r>
            <a:r>
              <a:rPr lang="en-US" sz="3200" dirty="0" smtClean="0"/>
              <a:t> </a:t>
            </a:r>
            <a:r>
              <a:rPr lang="en-US" sz="3200" dirty="0" err="1" smtClean="0"/>
              <a:t>hoa</a:t>
            </a:r>
            <a:r>
              <a:rPr lang="en-US" sz="3200" dirty="0" smtClean="0"/>
              <a:t> </a:t>
            </a:r>
            <a:r>
              <a:rPr lang="en-US" sz="3200" dirty="0" err="1" smtClean="0"/>
              <a:t>tặng</a:t>
            </a:r>
            <a:r>
              <a:rPr lang="en-US" sz="3200" dirty="0" smtClean="0"/>
              <a:t> </a:t>
            </a:r>
            <a:r>
              <a:rPr lang="en-US" sz="3200" dirty="0" err="1" smtClean="0"/>
              <a:t>mẹ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140724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47</Words>
  <Application>Microsoft Office PowerPoint</Application>
  <PresentationFormat>Custom</PresentationFormat>
  <Paragraphs>14</Paragraphs>
  <Slides>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千图网拥有20W+精美PPT模板 更多PPT模板下载至：www.58pic.com/office/ppt​​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admn</cp:lastModifiedBy>
  <cp:revision>311</cp:revision>
  <dcterms:created xsi:type="dcterms:W3CDTF">2018-02-23T07:21:57Z</dcterms:created>
  <dcterms:modified xsi:type="dcterms:W3CDTF">2022-11-01T14:17:30Z</dcterms:modified>
</cp:coreProperties>
</file>