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82" r:id="rId4"/>
    <p:sldId id="294" r:id="rId5"/>
    <p:sldId id="286" r:id="rId6"/>
    <p:sldId id="295" r:id="rId7"/>
    <p:sldId id="263" r:id="rId8"/>
    <p:sldId id="264" r:id="rId9"/>
    <p:sldId id="265" r:id="rId10"/>
    <p:sldId id="296" r:id="rId11"/>
    <p:sldId id="267" r:id="rId12"/>
    <p:sldId id="268" r:id="rId13"/>
    <p:sldId id="288" r:id="rId14"/>
    <p:sldId id="290" r:id="rId15"/>
    <p:sldId id="291" r:id="rId16"/>
    <p:sldId id="292" r:id="rId17"/>
    <p:sldId id="293" r:id="rId18"/>
    <p:sldId id="28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3" autoAdjust="0"/>
    <p:restoredTop sz="94660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8130-D339-43C3-95B3-16E557EA3BF0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A445-DA88-42AA-919F-D07E519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12B2F8D-3769-4516-98DC-4D23390792A4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A445-DA88-42AA-919F-D07E519839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257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00" kern="10" dirty="0">
              <a:solidFill>
                <a:srgbClr val="9400ED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914400" y="4038600"/>
            <a:ext cx="4057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98" y="3809736"/>
            <a:ext cx="1950889" cy="304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8" y="51557"/>
            <a:ext cx="1676545" cy="3279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785" y="4208713"/>
            <a:ext cx="49684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NBTN: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24 – 36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Ngoan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2133785" cy="3273836"/>
          </a:xfrm>
          <a:prstGeom prst="rect">
            <a:avLst/>
          </a:prstGeom>
        </p:spPr>
      </p:pic>
      <p:pic>
        <p:nvPicPr>
          <p:cNvPr id="24" name="Picture 28" descr="th_33250e5gpewnjro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642083"/>
            <a:ext cx="1028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th_33250e5gpewnjro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85" y="5635428"/>
            <a:ext cx="1028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2702" y="222146"/>
            <a:ext cx="4063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0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42703" y="750332"/>
            <a:ext cx="37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.VnTime" panose="020B7200000000000000" pitchFamily="34" charset="0"/>
              </a:rPr>
              <a:t>     </a:t>
            </a:r>
            <a:r>
              <a:rPr lang="en-US" altLang="en-US" b="1" u="sng" dirty="0" err="1" smtClean="0">
                <a:latin typeface=".VnTime" panose="020B7200000000000000" pitchFamily="34" charset="0"/>
              </a:rPr>
              <a:t>Trường</a:t>
            </a:r>
            <a:r>
              <a:rPr lang="en-US" altLang="en-US" b="1" u="sng" dirty="0" smtClean="0">
                <a:latin typeface=".VnTime" panose="020B7200000000000000" pitchFamily="34" charset="0"/>
              </a:rPr>
              <a:t> </a:t>
            </a:r>
            <a:r>
              <a:rPr lang="en-US" altLang="en-US" b="1" u="sng" dirty="0" err="1">
                <a:latin typeface=".VnTime" panose="020B7200000000000000" pitchFamily="34" charset="0"/>
              </a:rPr>
              <a:t>mầm</a:t>
            </a:r>
            <a:r>
              <a:rPr lang="en-US" altLang="en-US" b="1" u="sng" dirty="0">
                <a:latin typeface=".VnTime" panose="020B7200000000000000" pitchFamily="34" charset="0"/>
              </a:rPr>
              <a:t> Non </a:t>
            </a:r>
            <a:r>
              <a:rPr lang="en-US" altLang="en-US" b="1" u="sng" dirty="0" err="1">
                <a:latin typeface=".VnTime" panose="020B7200000000000000" pitchFamily="34" charset="0"/>
              </a:rPr>
              <a:t>Hoa</a:t>
            </a:r>
            <a:r>
              <a:rPr lang="en-US" altLang="en-US" b="1" u="sng" dirty="0">
                <a:latin typeface=".VnTime" panose="020B7200000000000000" pitchFamily="34" charset="0"/>
              </a:rPr>
              <a:t> </a:t>
            </a:r>
            <a:r>
              <a:rPr lang="en-US" altLang="en-US" b="1" u="sng" dirty="0" err="1">
                <a:latin typeface=".VnTime" panose="020B7200000000000000" pitchFamily="34" charset="0"/>
              </a:rPr>
              <a:t>Phượng</a:t>
            </a:r>
            <a:endParaRPr lang="en-US" altLang="en-US" b="1" u="sng" dirty="0">
              <a:latin typeface=".VnTime" panose="020B7200000000000000" pitchFamily="34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02" y="51557"/>
            <a:ext cx="195088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GAĐT\Univadis_4.3.2016_Nen_do_huyet_ap_o_tu_the_n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6866"/>
            <a:ext cx="9372600" cy="65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GAĐT\41bfefdd19d90ead9e95c253491c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85800"/>
            <a:ext cx="779526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AĐT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88"/>
            <a:ext cx="8815348" cy="6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GAĐT\tho-may-dang-lam-vi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20"/>
            <a:ext cx="8926614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GAĐT\nghe-lai-xe-taxi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9519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GAĐT\6tinanhtinDiaocSaigon_f97d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GAĐT\hinh-anh-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380999"/>
            <a:ext cx="9115816" cy="60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648200"/>
            <a:ext cx="3949509" cy="2562224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38" y="533400"/>
            <a:ext cx="3657600" cy="3840480"/>
          </a:xfrm>
          <a:prstGeom prst="rect">
            <a:avLst/>
          </a:prstGeom>
          <a:noFill/>
        </p:spPr>
      </p:pic>
      <p:pic>
        <p:nvPicPr>
          <p:cNvPr id="2050" name="Picture 2" descr="C:\Users\Admin\Desktop\GAĐT\May-do-huyet-a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21" y="685800"/>
            <a:ext cx="428512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000500" cy="4000500"/>
          </a:xfrm>
          <a:prstGeom prst="rect">
            <a:avLst/>
          </a:prstGeom>
          <a:noFill/>
        </p:spPr>
      </p:pic>
      <p:pic>
        <p:nvPicPr>
          <p:cNvPr id="4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82" y="19833"/>
            <a:ext cx="4317618" cy="2697109"/>
          </a:xfrm>
          <a:prstGeom prst="rect">
            <a:avLst/>
          </a:prstGeom>
          <a:noFill/>
        </p:spPr>
      </p:pic>
      <p:pic>
        <p:nvPicPr>
          <p:cNvPr id="5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76600"/>
            <a:ext cx="3438525" cy="314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09600" y="990600"/>
            <a:ext cx="83820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ạy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I.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Mục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đích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-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Yêu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cầu</a:t>
            </a:r>
            <a:endParaRPr lang="en-US" sz="3200" dirty="0">
              <a:solidFill>
                <a:srgbClr val="0070C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79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a ghi 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8513" y="1219200"/>
            <a:ext cx="75072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II. CHUẨN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BỊ: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iáo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P.P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nghề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sĩ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gọn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gàng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thoải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mái</a:t>
            </a:r>
            <a:endParaRPr lang="vi-VN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GAĐT\bi9t0059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9227"/>
            <a:ext cx="5798155" cy="68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ĐT\hinh anh nghe bac si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GAĐT\Bac-si-can-giai-thich-ro-don-thuoc-khi-ke-don-cho-benh-nhan_4ff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4" y="-1"/>
            <a:ext cx="9150263" cy="60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158</Words>
  <Application>Microsoft Office PowerPoint</Application>
  <PresentationFormat>On-screen Show (4:3)</PresentationFormat>
  <Paragraphs>21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Arial Black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46</cp:revision>
  <dcterms:created xsi:type="dcterms:W3CDTF">2006-08-16T00:00:00Z</dcterms:created>
  <dcterms:modified xsi:type="dcterms:W3CDTF">2021-08-31T08:45:06Z</dcterms:modified>
</cp:coreProperties>
</file>