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1" r:id="rId2"/>
    <p:sldId id="273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4" d="100"/>
          <a:sy n="64" d="100"/>
        </p:scale>
        <p:origin x="-108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A598E-337F-4210-ADE8-D64D61454AED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C69F5-84ED-445A-A815-D6B5D2F2E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19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B15AE1-BD29-4070-AF98-B25B1E8B5A69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E82-75DE-429C-B8F9-D57732194C67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78B4-8053-450B-85FB-A9B2AFD52E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93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E82-75DE-429C-B8F9-D57732194C67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78B4-8053-450B-85FB-A9B2AFD52E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24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E82-75DE-429C-B8F9-D57732194C67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78B4-8053-450B-85FB-A9B2AFD52E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79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E82-75DE-429C-B8F9-D57732194C67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78B4-8053-450B-85FB-A9B2AFD52E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85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E82-75DE-429C-B8F9-D57732194C67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78B4-8053-450B-85FB-A9B2AFD52E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63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E82-75DE-429C-B8F9-D57732194C67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78B4-8053-450B-85FB-A9B2AFD52E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78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E82-75DE-429C-B8F9-D57732194C67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78B4-8053-450B-85FB-A9B2AFD52E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53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E82-75DE-429C-B8F9-D57732194C67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78B4-8053-450B-85FB-A9B2AFD52E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23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E82-75DE-429C-B8F9-D57732194C67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78B4-8053-450B-85FB-A9B2AFD52E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53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E82-75DE-429C-B8F9-D57732194C67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78B4-8053-450B-85FB-A9B2AFD52E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4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09E82-75DE-429C-B8F9-D57732194C67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478B4-8053-450B-85FB-A9B2AFD52E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738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09E82-75DE-429C-B8F9-D57732194C67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478B4-8053-450B-85FB-A9B2AFD52E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65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koylee\Desktop\Paul%20Mauriat%20-%20Toccata.mp3" TargetMode="Externa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7.png"/><Relationship Id="rId3" Type="http://schemas.microsoft.com/office/2007/relationships/media" Target="../media/media2.mp3"/><Relationship Id="rId7" Type="http://schemas.openxmlformats.org/officeDocument/2006/relationships/image" Target="../media/image9.png"/><Relationship Id="rId12" Type="http://schemas.openxmlformats.org/officeDocument/2006/relationships/image" Target="../media/image13.jpeg"/><Relationship Id="rId2" Type="http://schemas.openxmlformats.org/officeDocument/2006/relationships/audio" Target="../media/audio1.bin"/><Relationship Id="rId1" Type="http://schemas.openxmlformats.org/officeDocument/2006/relationships/audio" Target="file:///C:\Users\koylee\Desktop\Untitled1.mp3" TargetMode="External"/><Relationship Id="rId6" Type="http://schemas.openxmlformats.org/officeDocument/2006/relationships/image" Target="../media/image8.png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2.png"/><Relationship Id="rId4" Type="http://schemas.openxmlformats.org/officeDocument/2006/relationships/audio" Target="../media/media2.mp3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2"/>
          <p:cNvSpPr>
            <a:spLocks noChangeArrowheads="1" noChangeShapeType="1" noTextEdit="1"/>
          </p:cNvSpPr>
          <p:nvPr/>
        </p:nvSpPr>
        <p:spPr bwMode="auto">
          <a:xfrm>
            <a:off x="3962400" y="1676400"/>
            <a:ext cx="3962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b="1" kern="1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50000">
                      <a:srgbClr val="0000FF"/>
                    </a:gs>
                    <a:gs pos="100000">
                      <a:srgbClr val="FF3300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HelvetInsH"/>
              </a:rPr>
              <a:t>gi¸o ¸n</a:t>
            </a:r>
          </a:p>
        </p:txBody>
      </p:sp>
      <p:pic>
        <p:nvPicPr>
          <p:cNvPr id="13315" name="Picture 3" descr="a_w_mo0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45759" y="404948"/>
            <a:ext cx="235796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buch00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58685" y="4722224"/>
            <a:ext cx="19304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t12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87394" y="4458790"/>
            <a:ext cx="2438400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1016000" y="2667000"/>
            <a:ext cx="104648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45000"/>
              </a:lnSpc>
              <a:spcBef>
                <a:spcPct val="25000"/>
              </a:spcBef>
            </a:pPr>
            <a:r>
              <a:rPr lang="en-US" sz="3200" b="1">
                <a:solidFill>
                  <a:srgbClr val="009900"/>
                </a:solidFill>
                <a:latin typeface=".VnAvant" pitchFamily="34" charset="0"/>
              </a:rPr>
              <a:t> </a:t>
            </a:r>
            <a:r>
              <a:rPr lang="en-US" sz="3200" b="1">
                <a:solidFill>
                  <a:srgbClr val="009900"/>
                </a:solidFill>
                <a:latin typeface=".VnAvant" pitchFamily="34" charset="0"/>
                <a:cs typeface="Times New Roman" pitchFamily="18" charset="0"/>
              </a:rPr>
              <a:t>PHÁT TRIỂN THẨM MỸ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1625600" y="4343401"/>
            <a:ext cx="86360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Thúy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Nga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buClr>
                <a:schemeClr val="tx1"/>
              </a:buClr>
            </a:pP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nhỡ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B2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80" name="Paul Mauriat - Toccat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1480800" y="6400800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TextBox 9"/>
          <p:cNvSpPr txBox="1">
            <a:spLocks noChangeArrowheads="1"/>
          </p:cNvSpPr>
          <p:nvPr/>
        </p:nvSpPr>
        <p:spPr bwMode="auto">
          <a:xfrm>
            <a:off x="1930400" y="2743201"/>
            <a:ext cx="8331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Tx/>
              <a:buChar char="-"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NDTT: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>
              <a:buFontTx/>
              <a:buChar char="-"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NDKH: +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>
              <a:buFontTx/>
              <a:buChar char="-"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+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nhí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13322" name="TextBox 10"/>
          <p:cNvSpPr txBox="1">
            <a:spLocks noChangeArrowheads="1"/>
          </p:cNvSpPr>
          <p:nvPr/>
        </p:nvSpPr>
        <p:spPr bwMode="auto">
          <a:xfrm>
            <a:off x="914400" y="457200"/>
            <a:ext cx="965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/>
              <a:t>PHÒNG GIÁO DỤC &amp; ĐÀO TẠO QUẬN LONG BIÊN</a:t>
            </a:r>
          </a:p>
          <a:p>
            <a:pPr algn="ctr"/>
            <a:r>
              <a:rPr lang="en-US" sz="1600" b="1"/>
              <a:t>TRƯỜNG MẦM NON HOA PHƯỢNG</a:t>
            </a:r>
          </a:p>
        </p:txBody>
      </p:sp>
      <p:pic>
        <p:nvPicPr>
          <p:cNvPr id="11" name="Picture 6" descr="t12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45977" y="4589419"/>
            <a:ext cx="2438400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61024" fill="hold"/>
                                        <p:tgtEl>
                                          <p:spTgt spid="327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80"/>
                </p:tgtEl>
              </p:cMediaNode>
            </p:audio>
          </p:childTnLst>
        </p:cTn>
      </p:par>
    </p:tnLst>
    <p:bldLst>
      <p:bldP spid="32770" grpId="0" animBg="1"/>
      <p:bldP spid="32775" grpId="0"/>
      <p:bldP spid="3277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546" y="365126"/>
            <a:ext cx="11848564" cy="649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835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70" y="231820"/>
            <a:ext cx="11127347" cy="662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34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12gx5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429691" y="966651"/>
            <a:ext cx="6831875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I. MỤC ĐÍCH YÊU CẦU:</a:t>
            </a:r>
          </a:p>
          <a:p>
            <a:pPr lvl="0"/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 thức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 biết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minh họa bài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 biết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 h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iểu được nội dung bài hát và cảm nhận được giai điệu nhẹ nhàng, êm dịu của bài hát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lvl="0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Kỹ năng: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Trẻ có kỹ năng múa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động tác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lắc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tay,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mông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nhún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...nhịp nhàng theo lời bài hát.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Trẻ lắng nghe cô hát và thể hiện được cảm xúc khi nghe cô hát( nghiêng đầu, đu đưa theo giai điệu bài hát )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 độ: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hứng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90152"/>
            <a:ext cx="12192000" cy="6767848"/>
          </a:xfrm>
          <a:prstGeom prst="rect">
            <a:avLst/>
          </a:prstGeom>
        </p:spPr>
      </p:pic>
      <p:pic>
        <p:nvPicPr>
          <p:cNvPr id="5" name="ME DI VANG_1l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8425" y="98425"/>
            <a:ext cx="6096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30137" y="6021977"/>
            <a:ext cx="6818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.VnAvant" pitchFamily="34" charset="0"/>
                <a:cs typeface="Times New Roman" pitchFamily="18" charset="0"/>
              </a:rPr>
              <a:t>Vận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.VnAvant" pitchFamily="34" charset="0"/>
                <a:cs typeface="Times New Roman" pitchFamily="18" charset="0"/>
              </a:rPr>
              <a:t>động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.VnAvant" pitchFamily="34" charset="0"/>
                <a:cs typeface="Times New Roman" pitchFamily="18" charset="0"/>
              </a:rPr>
              <a:t> minh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.VnAvant" pitchFamily="34" charset="0"/>
                <a:cs typeface="Times New Roman" pitchFamily="18" charset="0"/>
              </a:rPr>
              <a:t>họa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.VnAvant" pitchFamily="34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.VnAvant" pitchFamily="34" charset="0"/>
                <a:cs typeface="Times New Roman" pitchFamily="18" charset="0"/>
              </a:rPr>
              <a:t>Mẹ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.VnAvant" pitchFamily="34" charset="0"/>
                <a:cs typeface="Times New Roman" pitchFamily="18" charset="0"/>
              </a:rPr>
              <a:t>đi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50000"/>
                  </a:schemeClr>
                </a:solidFill>
                <a:latin typeface=".VnAvant" pitchFamily="34" charset="0"/>
              </a:rPr>
              <a:t>vắng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83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0" descr="Buom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14" descr="m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0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0" name="Group 8"/>
          <p:cNvGrpSpPr>
            <a:grpSpLocks/>
          </p:cNvGrpSpPr>
          <p:nvPr/>
        </p:nvGrpSpPr>
        <p:grpSpPr bwMode="auto">
          <a:xfrm rot="5400000">
            <a:off x="7581900" y="3771900"/>
            <a:ext cx="3048000" cy="3124200"/>
            <a:chOff x="3936" y="-15"/>
            <a:chExt cx="1817" cy="1788"/>
          </a:xfrm>
        </p:grpSpPr>
        <p:pic>
          <p:nvPicPr>
            <p:cNvPr id="24588" name="Picture 9" descr="hoa-hong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9" name="Picture 10" descr="hoa-day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0" name="Picture 11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10800000">
            <a:off x="1524000" y="3733800"/>
            <a:ext cx="3048000" cy="3124200"/>
            <a:chOff x="3936" y="-15"/>
            <a:chExt cx="1817" cy="1788"/>
          </a:xfrm>
        </p:grpSpPr>
        <p:pic>
          <p:nvPicPr>
            <p:cNvPr id="24585" name="Picture 9" descr="hoa-hong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6" name="Picture 10" descr="hoa-day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7" name="Picture 11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8330" name="Untitled1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5562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33" name="Picture 2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applause.wav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9" descr="C:\Users\Administrator\Desktop\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19902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hi co 1 tren do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98425" y="98425"/>
            <a:ext cx="609600" cy="609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344091" y="339634"/>
            <a:ext cx="3892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:”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19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850" fill="hold"/>
                                        <p:tgtEl>
                                          <p:spTgt spid="983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885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45" fill="hold"/>
                                        <p:tgtEl>
                                          <p:spTgt spid="983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8330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8333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789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4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0152"/>
            <a:ext cx="11925838" cy="676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12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1925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861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031" y="365126"/>
            <a:ext cx="11900079" cy="638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448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031" y="0"/>
            <a:ext cx="11887200" cy="661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22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271</Words>
  <Application>Microsoft Office PowerPoint</Application>
  <PresentationFormat>Custom</PresentationFormat>
  <Paragraphs>24</Paragraphs>
  <Slides>11</Slides>
  <Notes>1</Notes>
  <HiddenSlides>1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huy_ctn</cp:lastModifiedBy>
  <cp:revision>12</cp:revision>
  <dcterms:created xsi:type="dcterms:W3CDTF">2020-10-27T02:11:25Z</dcterms:created>
  <dcterms:modified xsi:type="dcterms:W3CDTF">2022-11-07T23:28:29Z</dcterms:modified>
</cp:coreProperties>
</file>