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2" r:id="rId3"/>
    <p:sldId id="294" r:id="rId4"/>
    <p:sldId id="273" r:id="rId5"/>
    <p:sldId id="271" r:id="rId6"/>
    <p:sldId id="272" r:id="rId7"/>
    <p:sldId id="258" r:id="rId8"/>
    <p:sldId id="274" r:id="rId9"/>
    <p:sldId id="276" r:id="rId10"/>
    <p:sldId id="278" r:id="rId11"/>
    <p:sldId id="280" r:id="rId12"/>
    <p:sldId id="282" r:id="rId13"/>
    <p:sldId id="284" r:id="rId14"/>
    <p:sldId id="269" r:id="rId15"/>
    <p:sldId id="286" r:id="rId16"/>
    <p:sldId id="287" r:id="rId17"/>
    <p:sldId id="289" r:id="rId18"/>
    <p:sldId id="290" r:id="rId19"/>
    <p:sldId id="29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65" d="100"/>
          <a:sy n="65" d="100"/>
        </p:scale>
        <p:origin x="60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DCD2E-98B0-4892-AD35-4090875D8054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C2A3B-015A-45D4-910B-26169525A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613597-C71B-4FC9-8483-F615E9D93BC6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2584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3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9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2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9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4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6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2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A7527-E564-40B1-9C3D-F9BC483DD23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1DAAA-CEA6-48D3-945B-6166C88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424543"/>
            <a:ext cx="9409113" cy="70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77160"/>
              </p:ext>
            </p:extLst>
          </p:nvPr>
        </p:nvGraphicFramePr>
        <p:xfrm>
          <a:off x="565355" y="396240"/>
          <a:ext cx="8229600" cy="6400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PHÒNG GIÁO DỤC VÀ ĐÀO TẠO QUẬN LONG BIÊN</a:t>
                      </a:r>
                      <a:endParaRPr lang="vi-VN" sz="2000" dirty="0">
                        <a:effectLst/>
                        <a:latin typeface="Arial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TRƯỜNG MẦM NON HOA PHƯỢNG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389464"/>
              </p:ext>
            </p:extLst>
          </p:nvPr>
        </p:nvGraphicFramePr>
        <p:xfrm>
          <a:off x="2019300" y="1246512"/>
          <a:ext cx="8229600" cy="5791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PHÁT TRIỂN NHẬN THỨC</a:t>
                      </a:r>
                      <a:endParaRPr lang="en-US" sz="1800" dirty="0">
                        <a:effectLst/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87390"/>
              </p:ext>
            </p:extLst>
          </p:nvPr>
        </p:nvGraphicFramePr>
        <p:xfrm>
          <a:off x="1066800" y="2362200"/>
          <a:ext cx="7696200" cy="1066800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Đề </a:t>
                      </a:r>
                      <a:r>
                        <a:rPr lang="vi-VN" sz="36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tài</a:t>
                      </a:r>
                      <a:r>
                        <a:rPr lang="vi-VN" sz="3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:</a:t>
                      </a: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</a:t>
                      </a:r>
                      <a:endParaRPr lang="vi-VN" sz="2000" dirty="0">
                        <a:effectLst/>
                        <a:latin typeface="Arial"/>
                      </a:endParaRPr>
                    </a:p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vi-VN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Tách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gộp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nhóm có 8 đối tượng thành 2 phần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80170"/>
              </p:ext>
            </p:extLst>
          </p:nvPr>
        </p:nvGraphicFramePr>
        <p:xfrm>
          <a:off x="3124200" y="3886200"/>
          <a:ext cx="8229600" cy="9448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viên</a:t>
                      </a:r>
                      <a:r>
                        <a:rPr lang="en-US" sz="2800" b="1" dirty="0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:</a:t>
                      </a:r>
                      <a:r>
                        <a:rPr lang="en-US" sz="2800" b="1" baseline="0" dirty="0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Đặng</a:t>
                      </a:r>
                      <a:r>
                        <a:rPr lang="en-US" sz="2800" b="1" baseline="0" dirty="0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Thu </a:t>
                      </a:r>
                      <a:r>
                        <a:rPr lang="en-US" sz="2800" b="1" baseline="0" dirty="0" err="1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Thủy</a:t>
                      </a:r>
                      <a:endParaRPr lang="en-US" sz="2000" dirty="0">
                        <a:effectLst/>
                        <a:latin typeface="Arial"/>
                      </a:endParaRPr>
                    </a:p>
                    <a:p>
                      <a:r>
                        <a:rPr lang="en-US" sz="2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Lứa</a:t>
                      </a:r>
                      <a:r>
                        <a:rPr lang="en-US" sz="2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tuổi</a:t>
                      </a:r>
                      <a:r>
                        <a:rPr lang="en-US" sz="2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: MGL </a:t>
                      </a:r>
                      <a:r>
                        <a:rPr lang="en-US" sz="2800" b="1" dirty="0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 </a:t>
                      </a:r>
                      <a:endParaRPr lang="en-US" sz="2800" b="1" dirty="0">
                        <a:solidFill>
                          <a:srgbClr val="C800FF"/>
                        </a:solidFill>
                        <a:effectLst/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0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0"/>
            <a:ext cx="9121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02" y="4211065"/>
            <a:ext cx="2514600" cy="213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7" y="4178035"/>
            <a:ext cx="2514600" cy="2136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7" y="4112794"/>
            <a:ext cx="2514600" cy="2136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15" y="4123791"/>
            <a:ext cx="2514600" cy="2136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28" y="4144749"/>
            <a:ext cx="2514600" cy="2136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41" y="4169329"/>
            <a:ext cx="2514600" cy="2136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0" y="4149665"/>
            <a:ext cx="2514600" cy="213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96" y="4169329"/>
            <a:ext cx="2514600" cy="21369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251845" y="1066800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362640" y="608934"/>
            <a:ext cx="177841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0974" y="3733800"/>
            <a:ext cx="920602" cy="1295400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8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63" y="4442714"/>
            <a:ext cx="1566808" cy="1926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612" y="4382222"/>
            <a:ext cx="156680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3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11273 L -8.33333E-7 -0.362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11274 L -0.00174 -0.36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11274 L -3.88889E-6 -0.3627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24351 L 0.00885 -0.125 C 0.00885 -0.29028 0.07274 -0.49352 0.125 -0.49352 L 0.24114 -0.49352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368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24351 L 0.00885 -0.125 C 0.00885 -0.29028 0.07274 -0.49352 0.125 -0.49352 L 0.24114 -0.49352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2" y="274638"/>
            <a:ext cx="9121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428" y="3952923"/>
            <a:ext cx="2514600" cy="213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" y="4040609"/>
            <a:ext cx="2514600" cy="2136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04" y="4054883"/>
            <a:ext cx="2514600" cy="2136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43" y="4054883"/>
            <a:ext cx="2514600" cy="2136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7" y="3996972"/>
            <a:ext cx="2514600" cy="2136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60" y="3960893"/>
            <a:ext cx="2514600" cy="2136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34" y="3983644"/>
            <a:ext cx="2514600" cy="213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16" y="4004346"/>
            <a:ext cx="2514600" cy="21369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4226026" y="1105464"/>
            <a:ext cx="0" cy="358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324531" y="572064"/>
            <a:ext cx="177841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0974" y="3733800"/>
            <a:ext cx="920602" cy="1295400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8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52" y="4381500"/>
            <a:ext cx="1914310" cy="235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69" y="4313644"/>
            <a:ext cx="1914310" cy="23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2" y="274638"/>
            <a:ext cx="9121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3" y="2263134"/>
            <a:ext cx="2514600" cy="213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572" y="2242176"/>
            <a:ext cx="2514600" cy="2136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82" y="2284092"/>
            <a:ext cx="2514600" cy="2136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8" y="2303961"/>
            <a:ext cx="2514600" cy="2136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56" y="2283388"/>
            <a:ext cx="2514600" cy="2136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24" y="2263134"/>
            <a:ext cx="2514600" cy="2136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92" y="2319004"/>
            <a:ext cx="2514600" cy="213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16" y="2237350"/>
            <a:ext cx="2514600" cy="213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456" y="4447514"/>
            <a:ext cx="174360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mầm 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4916"/>
            <a:ext cx="9136626" cy="66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-76200" y="228600"/>
            <a:ext cx="9829800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80303" y="505267"/>
            <a:ext cx="5219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ô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48" y="1257300"/>
            <a:ext cx="1905000" cy="1905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051" y="1305154"/>
            <a:ext cx="1905000" cy="1905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051" y="1366658"/>
            <a:ext cx="1905000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881" y="1490842"/>
            <a:ext cx="1905000" cy="190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45" y="2876630"/>
            <a:ext cx="1905000" cy="190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171" y="2850981"/>
            <a:ext cx="1905000" cy="1905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874" y="2912111"/>
            <a:ext cx="1905000" cy="190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873" y="2912111"/>
            <a:ext cx="1905000" cy="1905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582" y="4799648"/>
            <a:ext cx="1743607" cy="186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90600"/>
            <a:ext cx="9448800" cy="4525963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   </a:t>
            </a:r>
            <a:r>
              <a:rPr lang="en-US" sz="7200" b="1" dirty="0" smtClean="0">
                <a:solidFill>
                  <a:srgbClr val="FF0000"/>
                </a:solidFill>
              </a:rPr>
              <a:t>1  -  7</a:t>
            </a:r>
          </a:p>
          <a:p>
            <a:r>
              <a:rPr lang="en-US" sz="7200" b="1" dirty="0" smtClean="0">
                <a:solidFill>
                  <a:srgbClr val="FF0000"/>
                </a:solidFill>
              </a:rPr>
              <a:t>   </a:t>
            </a:r>
            <a:r>
              <a:rPr lang="en-US" sz="7200" b="1" dirty="0" smtClean="0">
                <a:solidFill>
                  <a:srgbClr val="00B050"/>
                </a:solidFill>
              </a:rPr>
              <a:t>2  -  6</a:t>
            </a:r>
          </a:p>
          <a:p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</a:rPr>
              <a:t>  </a:t>
            </a:r>
            <a:r>
              <a:rPr lang="en-US" sz="7200" b="1" dirty="0" smtClean="0">
                <a:solidFill>
                  <a:schemeClr val="accent4">
                    <a:lumMod val="50000"/>
                  </a:schemeClr>
                </a:solidFill>
              </a:rPr>
              <a:t>3  -  5</a:t>
            </a:r>
          </a:p>
          <a:p>
            <a:r>
              <a:rPr lang="en-US" sz="7200" b="1" dirty="0" smtClean="0">
                <a:solidFill>
                  <a:srgbClr val="FF0000"/>
                </a:solidFill>
              </a:rPr>
              <a:t>   </a:t>
            </a:r>
            <a:r>
              <a:rPr lang="en-US" sz="7200" b="1" dirty="0" smtClean="0">
                <a:solidFill>
                  <a:srgbClr val="0070C0"/>
                </a:solidFill>
              </a:rPr>
              <a:t>4  -  4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981200"/>
            <a:ext cx="1447800" cy="2209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8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36A2-3B5A-4F72-9D5A-E7915A816E76}" type="datetime1">
              <a:rPr lang="en-US" altLang="en-US"/>
              <a:pPr/>
              <a:t>9/1/2021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ÁNH VINH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2240-FC01-43D0-8F34-FF2C79A13439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0724" name="Picture 4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1588"/>
            <a:ext cx="929481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WordArt 7"/>
          <p:cNvSpPr>
            <a:spLocks noChangeArrowheads="1" noChangeShapeType="1" noTextEdit="1"/>
          </p:cNvSpPr>
          <p:nvPr/>
        </p:nvSpPr>
        <p:spPr bwMode="auto">
          <a:xfrm>
            <a:off x="781050" y="210425"/>
            <a:ext cx="7581900" cy="20859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7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4872" y="648495"/>
            <a:ext cx="86868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3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79525" y="1981200"/>
            <a:ext cx="31400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</a:rPr>
              <a:t>a. 1 cách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79525" y="3276600"/>
            <a:ext cx="29876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</a:rPr>
              <a:t>b. 3 cách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57800" y="3124200"/>
            <a:ext cx="304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</a:rPr>
              <a:t>d. 4 cách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181600" y="1981200"/>
            <a:ext cx="304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</a:rPr>
              <a:t>c. 2 cách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02" l="816" r="99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3929856"/>
            <a:ext cx="2333625" cy="1962150"/>
          </a:xfrm>
          <a:prstGeom prst="rect">
            <a:avLst/>
          </a:prstGeom>
        </p:spPr>
      </p:pic>
      <p:pic>
        <p:nvPicPr>
          <p:cNvPr id="11" name="j02115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5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" y="35103"/>
            <a:ext cx="9144000" cy="68580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3058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1042" y="2908906"/>
            <a:ext cx="3276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a. 2 </a:t>
            </a:r>
            <a:r>
              <a:rPr lang="en-US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 1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876800" y="2908906"/>
            <a:ext cx="3276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b. 5 </a:t>
            </a:r>
            <a:r>
              <a:rPr lang="en-US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 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953000" y="4509597"/>
            <a:ext cx="2895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d. 6 </a:t>
            </a:r>
            <a:r>
              <a:rPr lang="en-US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1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51042" y="4509597"/>
            <a:ext cx="2590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 smtClean="0">
                <a:solidFill>
                  <a:srgbClr val="0000FF"/>
                </a:solidFill>
                <a:latin typeface="Arial" panose="020B0604020202020204" pitchFamily="34" charset="0"/>
              </a:rPr>
              <a:t>c. 4 </a:t>
            </a:r>
            <a:r>
              <a:rPr lang="en-US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02" l="816" r="99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71" y="4880439"/>
            <a:ext cx="2333625" cy="1962150"/>
          </a:xfrm>
          <a:prstGeom prst="rect">
            <a:avLst/>
          </a:prstGeom>
        </p:spPr>
      </p:pic>
      <p:pic>
        <p:nvPicPr>
          <p:cNvPr id="16" name="j02115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96" y="605598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8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04800" y="526159"/>
            <a:ext cx="9144000" cy="150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8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1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1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1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77356" y="2349704"/>
            <a:ext cx="281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a. 6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  2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62801" y="3217204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b. 5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 3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455951" y="4875340"/>
            <a:ext cx="6414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d.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Tất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</a:rPr>
              <a:t>trên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462801" y="403208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c. 4 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02" l="816" r="99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13" y="3261497"/>
            <a:ext cx="2333625" cy="1962150"/>
          </a:xfrm>
          <a:prstGeom prst="rect">
            <a:avLst/>
          </a:prstGeom>
        </p:spPr>
      </p:pic>
      <p:pic>
        <p:nvPicPr>
          <p:cNvPr id="11" name="j02115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38" y="443704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6"/>
            <a:ext cx="9144000" cy="6786716"/>
          </a:xfr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057400" y="1828800"/>
            <a:ext cx="4876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/>
            <a:r>
              <a:rPr lang="en-US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NGOAN VÀ HỌC 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IỎI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574255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4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CẦU: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chò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381000"/>
            <a:ext cx="556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GIẢNG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46778"/>
            <a:ext cx="8686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AutoNum type="alphaLcPeriod"/>
              <a:defRPr/>
            </a:pP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7556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" y="4916"/>
            <a:ext cx="9114503" cy="6853084"/>
          </a:xfrm>
        </p:spPr>
      </p:pic>
    </p:spTree>
    <p:extLst>
      <p:ext uri="{BB962C8B-B14F-4D97-AF65-F5344CB8AC3E}">
        <p14:creationId xmlns:p14="http://schemas.microsoft.com/office/powerpoint/2010/main" val="17207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6867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1"/>
            <a:ext cx="9116244" cy="68334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63" y="1483392"/>
            <a:ext cx="6383251" cy="638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93641"/>
            <a:ext cx="3371220" cy="337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89" y="900502"/>
            <a:ext cx="3371220" cy="3371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63" y="3018224"/>
            <a:ext cx="3371220" cy="3371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32" y="97894"/>
            <a:ext cx="3371220" cy="3371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73" y="2917064"/>
            <a:ext cx="3371220" cy="3371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61" y="1544930"/>
            <a:ext cx="3371220" cy="3371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94" y="976257"/>
            <a:ext cx="3371220" cy="3371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65" y="2077103"/>
            <a:ext cx="3371220" cy="3371220"/>
          </a:xfrm>
          <a:prstGeom prst="rect">
            <a:avLst/>
          </a:prstGeom>
        </p:spPr>
      </p:pic>
      <p:sp>
        <p:nvSpPr>
          <p:cNvPr id="23" name="WordArt 22"/>
          <p:cNvSpPr>
            <a:spLocks noChangeArrowheads="1" noChangeShapeType="1" noTextEdit="1"/>
          </p:cNvSpPr>
          <p:nvPr/>
        </p:nvSpPr>
        <p:spPr bwMode="auto">
          <a:xfrm>
            <a:off x="6852685" y="95903"/>
            <a:ext cx="1524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</a:rPr>
              <a:t>8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094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085941"/>
          <a:ext cx="8229600" cy="15544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Phần</a:t>
                      </a:r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II:</a:t>
                      </a:r>
                      <a:endParaRPr lang="en-US" sz="2000" dirty="0">
                        <a:effectLst/>
                        <a:latin typeface="Arial"/>
                      </a:endParaRPr>
                    </a:p>
                    <a:p>
                      <a:pPr algn="ctr"/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Chia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theo</a:t>
                      </a:r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yêu</a:t>
                      </a:r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cầu</a:t>
                      </a:r>
                      <a:endParaRPr lang="en-US" sz="4800" b="1" dirty="0">
                        <a:solidFill>
                          <a:srgbClr val="C800FF"/>
                        </a:solidFill>
                        <a:effectLst/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43163"/>
              </p:ext>
            </p:extLst>
          </p:nvPr>
        </p:nvGraphicFramePr>
        <p:xfrm>
          <a:off x="456406" y="2362200"/>
          <a:ext cx="8229600" cy="8229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Chia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theo</a:t>
                      </a:r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yêu</a:t>
                      </a:r>
                      <a:r>
                        <a:rPr lang="en-US" sz="4800" b="1" dirty="0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C800FF"/>
                          </a:solidFill>
                          <a:effectLst/>
                          <a:latin typeface="Times New Roman"/>
                        </a:rPr>
                        <a:t>cầu</a:t>
                      </a:r>
                      <a:endParaRPr lang="en-US" sz="4800" b="1" dirty="0">
                        <a:solidFill>
                          <a:srgbClr val="C800FF"/>
                        </a:solidFill>
                        <a:effectLst/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7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" y="0"/>
            <a:ext cx="9121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02" y="4211065"/>
            <a:ext cx="2514600" cy="213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" y="4256424"/>
            <a:ext cx="2514600" cy="2136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7" y="4112794"/>
            <a:ext cx="2514600" cy="2136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15" y="4123791"/>
            <a:ext cx="2514600" cy="2136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28" y="4144749"/>
            <a:ext cx="2514600" cy="2136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41" y="4169329"/>
            <a:ext cx="2514600" cy="2136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0" y="4149665"/>
            <a:ext cx="2514600" cy="213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96" y="4169329"/>
            <a:ext cx="2514600" cy="21369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251845" y="1066800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362640" y="608934"/>
            <a:ext cx="177841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00974" y="3733800"/>
            <a:ext cx="920602" cy="1295400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8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27" y="5064970"/>
            <a:ext cx="1182727" cy="15607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369" y="5064970"/>
            <a:ext cx="118272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0121 -0.3921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-0.26528 L 0.1375 -0.39028 C 0.1375 -0.4463 0.20642 -0.51528 0.2625 -0.51528 L 0.3875 -0.51528 " pathEditMode="relative" rAng="0" ptsTypes="AA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22916 L 0.15798 -0.35416 C 0.15798 -0.41018 0.22691 -0.47916 0.28298 -0.47916 L 0.40798 -0.47916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78 -0.25162 L 0.15278 -0.37662 C 0.15278 -0.43264 0.2217 -0.50162 0.27778 -0.50162 L 0.40278 -0.50162 " pathEditMode="relative" rAng="0" ptsTypes="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2" y="274638"/>
            <a:ext cx="9121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02" y="4211065"/>
            <a:ext cx="2514600" cy="213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" y="4256424"/>
            <a:ext cx="2514600" cy="2136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7" y="4112794"/>
            <a:ext cx="2514600" cy="2136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15" y="4123791"/>
            <a:ext cx="2514600" cy="2136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28" y="4144749"/>
            <a:ext cx="2514600" cy="2136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41" y="4169329"/>
            <a:ext cx="2514600" cy="2136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0" y="4149665"/>
            <a:ext cx="2514600" cy="213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10000" r="8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96" y="4169329"/>
            <a:ext cx="2514600" cy="21369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251845" y="1066800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362640" y="608934"/>
            <a:ext cx="177841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0974" y="3733800"/>
            <a:ext cx="920602" cy="1295400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8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70" y="4915093"/>
            <a:ext cx="1304657" cy="1603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428" y="4908997"/>
            <a:ext cx="130465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-0.24121 C -3.88889E-6 -0.34931 0.09584 -0.48218 0.17379 -0.48218 L 0.34775 -0.48218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-241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3.88889E-6 -0.24121 C 3.88889E-6 -0.34931 0.09583 -0.48218 0.17378 -0.48218 L 0.34774 -0.48218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ến trình bài giảng"/>
  <p:tag name="ISPRING_SLIDE_INDENT_LEVEL" val="0"/>
  <p:tag name="ISPRING_PLAYER_PLAYLIST_ID" val="e1d48a68c1dd1ed374a4d351bf28c2ffe9308527"/>
  <p:tag name="GENSWF_ADVANCE_TIME" val="40.774"/>
  <p:tag name="TIMING" val="|3.652|1.78|5.562|15.888"/>
  <p:tag name="ISPRING_SLIDE_ID_2" val="{B3400539-BAD6-48CE-BDAB-4E5BD074488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443</Words>
  <Application>Microsoft Office PowerPoint</Application>
  <PresentationFormat>On-screen Show (4:3)</PresentationFormat>
  <Paragraphs>77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Office Theme</vt:lpstr>
      <vt:lpstr>PowerPoint Presentation</vt:lpstr>
      <vt:lpstr>MỤC ĐÍCH – YÊU CẦU: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User</cp:lastModifiedBy>
  <cp:revision>37</cp:revision>
  <dcterms:created xsi:type="dcterms:W3CDTF">2017-12-14T09:12:04Z</dcterms:created>
  <dcterms:modified xsi:type="dcterms:W3CDTF">2021-09-01T05:18:31Z</dcterms:modified>
</cp:coreProperties>
</file>