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9" r:id="rId4"/>
    <p:sldId id="279" r:id="rId5"/>
    <p:sldId id="268" r:id="rId6"/>
    <p:sldId id="267" r:id="rId7"/>
    <p:sldId id="270" r:id="rId8"/>
    <p:sldId id="272" r:id="rId9"/>
    <p:sldId id="277" r:id="rId10"/>
    <p:sldId id="262" r:id="rId11"/>
    <p:sldId id="265" r:id="rId12"/>
    <p:sldId id="280" r:id="rId13"/>
    <p:sldId id="274" r:id="rId14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6"/>
    <p:restoredTop sz="94660"/>
  </p:normalViewPr>
  <p:slideViewPr>
    <p:cSldViewPr snapToGrid="0">
      <p:cViewPr varScale="1">
        <p:scale>
          <a:sx n="73" d="100"/>
          <a:sy n="73" d="100"/>
        </p:scale>
        <p:origin x="498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C9A870-3654-4E3C-86B8-5C1DDBAACAF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02/05/2022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FE3D145-072E-4DB5-890A-951B9DA5295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924395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02/05/2022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02/05/2022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02/05/2022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02/05/2022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02/05/2022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02/05/2022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02/05/2022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02/05/2022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02/05/2022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02/05/2022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02/05/2022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D20972D-3467-4F45-A62F-D864909C4C0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02/05/2022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4065FB-41CE-4A62-ACA7-B864EC8B875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tags" Target="../tags/tag5.xml"/><Relationship Id="rId7" Type="http://schemas.openxmlformats.org/officeDocument/2006/relationships/image" Target="../media/image12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7.xml"/><Relationship Id="rId10" Type="http://schemas.openxmlformats.org/officeDocument/2006/relationships/image" Target="../media/image15.jpeg"/><Relationship Id="rId4" Type="http://schemas.openxmlformats.org/officeDocument/2006/relationships/tags" Target="../tags/tag6.xml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tags" Target="../tags/tag1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tags" Target="../tags/tag13.xml"/><Relationship Id="rId11" Type="http://schemas.openxmlformats.org/officeDocument/2006/relationships/image" Target="../media/image19.jpeg"/><Relationship Id="rId5" Type="http://schemas.openxmlformats.org/officeDocument/2006/relationships/tags" Target="../tags/tag12.xml"/><Relationship Id="rId10" Type="http://schemas.openxmlformats.org/officeDocument/2006/relationships/image" Target="../media/image18.jpeg"/><Relationship Id="rId4" Type="http://schemas.openxmlformats.org/officeDocument/2006/relationships/tags" Target="../tags/tag11.xml"/><Relationship Id="rId9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1659048" y="1975662"/>
            <a:ext cx="887390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 TRIỂN NHẬN THỨC</a:t>
            </a:r>
          </a:p>
        </p:txBody>
      </p:sp>
      <p:sp>
        <p:nvSpPr>
          <p:cNvPr id="7" name="Rectangle 6"/>
          <p:cNvSpPr/>
          <p:nvPr/>
        </p:nvSpPr>
        <p:spPr>
          <a:xfrm>
            <a:off x="3069376" y="2967335"/>
            <a:ext cx="605326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50" y="903288"/>
            <a:ext cx="11333163" cy="59547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3394323" y="0"/>
            <a:ext cx="4810932" cy="707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nhiễm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4" y="-1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961487" y="2505669"/>
            <a:ext cx="1026903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5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Chuyển</a:t>
            </a:r>
            <a:r>
              <a:rPr kumimoji="0" lang="en-US" sz="5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5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tưới</a:t>
            </a:r>
            <a:r>
              <a:rPr kumimoji="0" lang="en-US" sz="5400" b="1" i="0" u="none" strike="noStrike" kern="1200" cap="none" spc="0" normalizeH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noProof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cây</a:t>
            </a:r>
            <a:r>
              <a:rPr kumimoji="0" lang="en-US" sz="5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5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thi đua, trò chơi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-2" y="0"/>
            <a:ext cx="12192001" cy="6863376"/>
          </a:xfrm>
        </p:spPr>
      </p:pic>
    </p:spTree>
    <p:extLst>
      <p:ext uri="{BB962C8B-B14F-4D97-AF65-F5344CB8AC3E}">
        <p14:creationId xmlns:p14="http://schemas.microsoft.com/office/powerpoint/2010/main" val="313080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7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226903" y="2505670"/>
            <a:ext cx="8691245" cy="9220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Trải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nghiệm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tưới nước cho hoa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5113529" y="1408990"/>
            <a:ext cx="399981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Gây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hứng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74455" y="2659559"/>
            <a:ext cx="6697667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4400" b="1" i="0" u="none" strike="noStrike" kern="1200" cap="none" spc="0" normalizeH="0" noProof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giọt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4400" b="1" i="0" u="none" strike="noStrike" kern="1200" cap="none" spc="0" normalizeH="0" baseline="0" noProof="0" dirty="0" smtClean="0">
                <a:ln w="0"/>
                <a:solidFill>
                  <a:schemeClr val="accent6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chemeClr val="accent6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nhạc nền kể chuyện hiế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43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4"/>
          <p:cNvSpPr/>
          <p:nvPr/>
        </p:nvSpPr>
        <p:spPr>
          <a:xfrm>
            <a:off x="2055412" y="2505670"/>
            <a:ext cx="8802410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kỳ</a:t>
            </a:r>
            <a:r>
              <a:rPr kumimoji="0" lang="en-US" sz="5400" b="0" i="0" u="none" strike="noStrike" kern="1200" cap="none" spc="0" normalizeH="0" baseline="0" noProof="0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nhạc nền kể chuyện hiến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48350" y="3181350"/>
            <a:ext cx="495300" cy="49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1032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5437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Rectangle 5"/>
          <p:cNvSpPr/>
          <p:nvPr/>
        </p:nvSpPr>
        <p:spPr>
          <a:xfrm>
            <a:off x="2918752" y="2967335"/>
            <a:ext cx="6354496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mưa</a:t>
            </a: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997742" y="0"/>
            <a:ext cx="3552575" cy="70788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nguồn</a:t>
            </a:r>
            <a:r>
              <a:rPr kumimoji="0" lang="en-US" sz="4000" b="0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endParaRPr kumimoji="0" lang="en-US" sz="40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75" y="708025"/>
            <a:ext cx="3784600" cy="32289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85800" y="3343275"/>
            <a:ext cx="2422525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giếng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9563" y="708025"/>
            <a:ext cx="4002087" cy="3228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4855" y="708025"/>
            <a:ext cx="3827463" cy="3228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75" y="4144963"/>
            <a:ext cx="3905250" cy="271303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88778" y="4144963"/>
            <a:ext cx="3987800" cy="2717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5975" y="4145280"/>
            <a:ext cx="3756025" cy="2667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5281613" y="3300413"/>
            <a:ext cx="1993900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biển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632950" y="3270250"/>
            <a:ext cx="1833563" cy="646113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ao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14413" y="6194425"/>
            <a:ext cx="2039937" cy="584200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sông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32425" y="6288088"/>
            <a:ext cx="1765300" cy="523875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máy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31338" y="6184900"/>
            <a:ext cx="2035175" cy="585788"/>
          </a:xfrm>
          <a:prstGeom prst="rect">
            <a:avLst/>
          </a:prstGeom>
          <a:noFill/>
          <a:ln w="9525">
            <a:noFill/>
          </a:ln>
        </p:spPr>
        <p:txBody>
          <a:bodyPr wrap="non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mưa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186" y="847526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55" y="3863663"/>
            <a:ext cx="3886201" cy="27280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186" y="4268499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  <a:headEnd/>
            <a:tailEnd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240" y="723730"/>
            <a:ext cx="4062916" cy="284621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Rounded Rectangle 9"/>
          <p:cNvSpPr/>
          <p:nvPr/>
        </p:nvSpPr>
        <p:spPr>
          <a:xfrm>
            <a:off x="5302250" y="1519238"/>
            <a:ext cx="1660525" cy="38735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sinh hoạt</a:t>
            </a:r>
            <a:endParaRPr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374826" y="0"/>
            <a:ext cx="372570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000" b="1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000" b="1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525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747" y="4221051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187" y="4221051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2514600" y="228600"/>
            <a:ext cx="7391400" cy="609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>
              <a:buNone/>
            </a:pPr>
            <a:r>
              <a:rPr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CÔNG NGHIỆP, XÂY DỰNG</a:t>
            </a:r>
            <a:endParaRPr sz="2400" b="1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597" y="719071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s 3"/>
          <p:cNvSpPr/>
          <p:nvPr/>
        </p:nvSpPr>
        <p:spPr>
          <a:xfrm>
            <a:off x="3088005" y="234950"/>
            <a:ext cx="6015990" cy="70675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/>
            <a:r>
              <a:rPr lang="en-US" altLang="zh-CN" sz="4000" b="1">
                <a:ln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 với con vật và cây cối</a:t>
            </a:r>
          </a:p>
        </p:txBody>
      </p:sp>
      <p:pic>
        <p:nvPicPr>
          <p:cNvPr id="5" name="Content Placeholder 4" descr="download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97815" y="1134110"/>
            <a:ext cx="3590290" cy="2689225"/>
          </a:xfrm>
          <a:prstGeom prst="rect">
            <a:avLst/>
          </a:prstGeom>
        </p:spPr>
      </p:pic>
      <p:pic>
        <p:nvPicPr>
          <p:cNvPr id="7" name="Content Placeholder 6" descr="a2xa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412490" y="3963670"/>
            <a:ext cx="4130040" cy="2524760"/>
          </a:xfrm>
          <a:prstGeom prst="rect">
            <a:avLst/>
          </a:prstGeom>
        </p:spPr>
      </p:pic>
      <p:pic>
        <p:nvPicPr>
          <p:cNvPr id="9" name="Picture 8" descr="hinh-nen-dan-ca-boi-loi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9215" y="1209675"/>
            <a:ext cx="4371975" cy="2915920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9|2.2|2.2|2|1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  <p:tag name="TIMING" val="|0.9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  <p:tag name="TIMING" val="|0.6|1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89</Words>
  <Application>Microsoft Office PowerPoint</Application>
  <PresentationFormat>Widescreen</PresentationFormat>
  <Paragraphs>20</Paragraphs>
  <Slides>13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宋体</vt:lpstr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10P160921</cp:lastModifiedBy>
  <cp:revision>41</cp:revision>
  <dcterms:created xsi:type="dcterms:W3CDTF">2022-03-01T05:01:00Z</dcterms:created>
  <dcterms:modified xsi:type="dcterms:W3CDTF">2022-05-02T08:46:02Z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5CCD0DEE297949248A5FEBDFCECD646F</vt:lpwstr>
  </property>
  <property fmtid="{D5CDD505-2E9C-101B-9397-08002B2CF9AE}" pid="3" name="KSOProductBuildVer">
    <vt:lpwstr>1033-11.2.0.10463</vt:lpwstr>
  </property>
</Properties>
</file>