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19/4/2021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19/4/2021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A834E6-709B-490E-901D-06776B901B01}"/>
              </a:ext>
            </a:extLst>
          </p:cNvPr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Question 1?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right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wrong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wrong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right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632003" y="300808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653353" y="3787751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8102100" y="2699479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right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102100" y="3727907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</a:p>
        </p:txBody>
      </p:sp>
    </p:spTree>
    <p:extLst>
      <p:ext uri="{BB962C8B-B14F-4D97-AF65-F5344CB8AC3E}">
        <p14:creationId xmlns:p14="http://schemas.microsoft.com/office/powerpoint/2010/main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right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/>
              <a:t>Subscribe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my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please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Channel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71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Nguyen Thi Phuong</cp:lastModifiedBy>
  <cp:revision>16</cp:revision>
  <dcterms:created xsi:type="dcterms:W3CDTF">2018-05-01T14:03:50Z</dcterms:created>
  <dcterms:modified xsi:type="dcterms:W3CDTF">2021-04-19T02:57:18Z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86F2E954-D651-4255-A6EA-F09ACEB3B9A0</vt:lpwstr>
  </property>
  <property fmtid="{D5CDD505-2E9C-101B-9397-08002B2CF9AE}" pid="3" name="ArticulatePath">
    <vt:lpwstr>Ong non học việc( câu hỏi 4 đáp án)</vt:lpwstr>
  </property>
</Properties>
</file>