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đã góp sức cùng tổ hai ☺️☺️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1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2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0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2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2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2" y="3580894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C.Đáp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21388" y="134982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D.Đáp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218</Words>
  <Application>Microsoft Office PowerPoint</Application>
  <PresentationFormat>Widescreen</PresentationFormat>
  <Paragraphs>86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10P160921</cp:lastModifiedBy>
  <cp:revision>30</cp:revision>
  <dcterms:created xsi:type="dcterms:W3CDTF">2018-05-10T00:06:18Z</dcterms:created>
  <dcterms:modified xsi:type="dcterms:W3CDTF">2022-05-02T08:59:20Z</dcterms:modified>
</cp:coreProperties>
</file>