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4" r:id="rId4"/>
    <p:sldId id="270" r:id="rId5"/>
    <p:sldId id="263" r:id="rId6"/>
    <p:sldId id="258" r:id="rId7"/>
    <p:sldId id="259" r:id="rId8"/>
    <p:sldId id="261" r:id="rId9"/>
    <p:sldId id="262" r:id="rId10"/>
    <p:sldId id="265" r:id="rId11"/>
    <p:sldId id="267" r:id="rId12"/>
    <p:sldId id="260" r:id="rId13"/>
    <p:sldId id="274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 autoAdjust="0"/>
    <p:restoredTop sz="94660"/>
  </p:normalViewPr>
  <p:slideViewPr>
    <p:cSldViewPr>
      <p:cViewPr varScale="1">
        <p:scale>
          <a:sx n="65" d="100"/>
          <a:sy n="65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BEBBCD-CF78-4788-A08C-9750ECFB8E43}" type="datetimeFigureOut">
              <a:rPr lang="en-US" smtClean="0"/>
              <a:pPr/>
              <a:t>08/10/2022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0" i="0" u="none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hyperlink" Target="Giao%20&#225;n%20BT%20SUA.doc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C:\Documents%20and%20Settings\Admin\My%20Documents\Downloads\ChauThuongChuBoDoi-VA-4303358.mp3" TargetMode="External"/><Relationship Id="rId1" Type="http://schemas.openxmlformats.org/officeDocument/2006/relationships/audio" Target="Ngay%20Vui%20Cua%20Be%20-%20Nhac%20Thieu%20Nhi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1.mp3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Tranh sưu tầm\hinh de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4724400" cy="6858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HOA MAI</a:t>
            </a:r>
            <a:endParaRPr lang="en-US" sz="20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6" name="WordArt 10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772400" cy="1295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none" fromWordArt="1">
            <a:prstTxWarp prst="textDe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cap="all" dirty="0" smtClean="0">
                <a:ln>
                  <a:solidFill>
                    <a:srgbClr val="0070C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TRÒ CHUYỆN VỀ NGÀY Quân đội nhân dân việt nam 22-12</a:t>
            </a:r>
            <a:endParaRPr lang="en-US" sz="5400" b="1" kern="10" cap="all" dirty="0">
              <a:ln>
                <a:solidFill>
                  <a:srgbClr val="0070C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4562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2938462" y="5574914"/>
            <a:ext cx="3419475" cy="508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GV</a:t>
            </a:r>
            <a:r>
              <a:rPr lang="en-US" sz="2800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: ĐÀO THANH HUỆ</a:t>
            </a:r>
            <a:endParaRPr lang="en-US" sz="2800" kern="10" dirty="0">
              <a:ln w="9525">
                <a:solidFill>
                  <a:srgbClr val="008080"/>
                </a:solidFill>
                <a:round/>
                <a:headEnd/>
                <a:tailEnd/>
              </a:ln>
              <a:solidFill>
                <a:srgbClr val="008080"/>
              </a:solidFill>
              <a:latin typeface="Times New Roman"/>
              <a:cs typeface="Times New Roman"/>
            </a:endParaRP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3124200" y="59436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400" b="1" kern="10" spc="5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kern="1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</a:t>
            </a:r>
            <a:r>
              <a:rPr lang="en-US" sz="2400" b="1" kern="1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b="1" kern="10" spc="50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1C1C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ction Button: End 30">
            <a:hlinkClick r:id="" action="ppaction://hlinkshowjump?jump=lastslide" highlightClick="1"/>
          </p:cNvPr>
          <p:cNvSpPr/>
          <p:nvPr/>
        </p:nvSpPr>
        <p:spPr>
          <a:xfrm>
            <a:off x="8382000" y="6477000"/>
            <a:ext cx="7620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9" name="Ngay Vui Cua Be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762000" y="723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357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66800" y="7086600"/>
            <a:ext cx="484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363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3276600"/>
            <a:ext cx="484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365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7213" y="914400"/>
            <a:ext cx="484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369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3581400"/>
            <a:ext cx="484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hauThuongChuBoDoi-VA-430335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Content Placeholder 3" descr="tải xuống (9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3429000"/>
            <a:ext cx="4267200" cy="1880372"/>
          </a:xfrm>
          <a:prstGeom prst="rect">
            <a:avLst/>
          </a:prstGeom>
        </p:spPr>
      </p:pic>
      <p:pic>
        <p:nvPicPr>
          <p:cNvPr id="2" name="Cháu Thương Chú Bộ Đội - Nghe Nhạc Thiếu Nhi Mp3 Cực Ha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636" y="620337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"/>
                </p:tgtEl>
              </p:cMediaNode>
            </p:audio>
            <p:audio>
              <p:cMediaNode numSld="24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numSld="24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11" y="838200"/>
            <a:ext cx="7328523" cy="5486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9831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98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7" y="0"/>
            <a:ext cx="9076963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" y="8826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 descr="Image result for tranh ve chu bo d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98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94031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2" y="0"/>
            <a:ext cx="9046148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93336" cy="663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0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461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272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275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78&quot;/&gt;&lt;/object&gt;&lt;object type=&quot;3&quot; unique_id=&quot;10023&quot;&gt;&lt;property id=&quot;20148&quot; value=&quot;5&quot;/&gt;&lt;property id=&quot;20300&quot; value=&quot;Slide 21&quot;/&gt;&lt;property id=&quot;20307&quot; value=&quot;279&quot;/&gt;&lt;/object&gt;&lt;object type=&quot;3&quot; unique_id=&quot;10024&quot;&gt;&lt;property id=&quot;20148&quot; value=&quot;5&quot;/&gt;&lt;property id=&quot;20300&quot; value=&quot;Slide 22&quot;/&gt;&lt;property id=&quot;20307&quot; value=&quot;280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31</Words>
  <Application>Microsoft Office PowerPoint</Application>
  <PresentationFormat>On-screen Show (4:3)</PresentationFormat>
  <Paragraphs>4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10P160921</cp:lastModifiedBy>
  <cp:revision>72</cp:revision>
  <dcterms:created xsi:type="dcterms:W3CDTF">2016-12-19T16:34:39Z</dcterms:created>
  <dcterms:modified xsi:type="dcterms:W3CDTF">2022-10-08T13:29:25Z</dcterms:modified>
</cp:coreProperties>
</file>