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Lst>
  <p:notesMasterIdLst>
    <p:notesMasterId r:id="rId29"/>
  </p:notesMasterIdLst>
  <p:sldIdLst>
    <p:sldId id="321" r:id="rId2"/>
    <p:sldId id="341" r:id="rId3"/>
    <p:sldId id="340" r:id="rId4"/>
    <p:sldId id="323" r:id="rId5"/>
    <p:sldId id="318" r:id="rId6"/>
    <p:sldId id="319" r:id="rId7"/>
    <p:sldId id="325" r:id="rId8"/>
    <p:sldId id="260" r:id="rId9"/>
    <p:sldId id="291" r:id="rId10"/>
    <p:sldId id="342" r:id="rId11"/>
    <p:sldId id="297" r:id="rId12"/>
    <p:sldId id="294" r:id="rId13"/>
    <p:sldId id="332" r:id="rId14"/>
    <p:sldId id="275" r:id="rId15"/>
    <p:sldId id="328" r:id="rId16"/>
    <p:sldId id="314" r:id="rId17"/>
    <p:sldId id="312" r:id="rId18"/>
    <p:sldId id="313" r:id="rId19"/>
    <p:sldId id="316" r:id="rId20"/>
    <p:sldId id="333" r:id="rId21"/>
    <p:sldId id="334" r:id="rId22"/>
    <p:sldId id="335" r:id="rId23"/>
    <p:sldId id="336" r:id="rId24"/>
    <p:sldId id="337" r:id="rId25"/>
    <p:sldId id="338" r:id="rId26"/>
    <p:sldId id="289" r:id="rId27"/>
    <p:sldId id="339" r:id="rId28"/>
  </p:sldIdLst>
  <p:sldSz cx="9144000" cy="6858000" type="screen4x3"/>
  <p:notesSz cx="6858000" cy="9144000"/>
  <p:custDataLst>
    <p:tags r:id="rId30"/>
  </p:custDataLst>
  <p:defaultTextStyle>
    <a:defPPr>
      <a:defRPr lang="en-US"/>
    </a:defPPr>
    <a:lvl1pPr algn="l" rtl="0" fontAlgn="base">
      <a:spcBef>
        <a:spcPct val="0"/>
      </a:spcBef>
      <a:spcAft>
        <a:spcPct val="0"/>
      </a:spcAft>
      <a:defRPr sz="3200" kern="1200">
        <a:solidFill>
          <a:schemeClr val="tx1"/>
        </a:solidFill>
        <a:latin typeface="Arial" charset="0"/>
        <a:ea typeface="+mn-ea"/>
        <a:cs typeface="Arial" charset="0"/>
      </a:defRPr>
    </a:lvl1pPr>
    <a:lvl2pPr marL="457200" algn="l" rtl="0" fontAlgn="base">
      <a:spcBef>
        <a:spcPct val="0"/>
      </a:spcBef>
      <a:spcAft>
        <a:spcPct val="0"/>
      </a:spcAft>
      <a:defRPr sz="3200" kern="1200">
        <a:solidFill>
          <a:schemeClr val="tx1"/>
        </a:solidFill>
        <a:latin typeface="Arial" charset="0"/>
        <a:ea typeface="+mn-ea"/>
        <a:cs typeface="Arial" charset="0"/>
      </a:defRPr>
    </a:lvl2pPr>
    <a:lvl3pPr marL="914400" algn="l" rtl="0" fontAlgn="base">
      <a:spcBef>
        <a:spcPct val="0"/>
      </a:spcBef>
      <a:spcAft>
        <a:spcPct val="0"/>
      </a:spcAft>
      <a:defRPr sz="3200" kern="1200">
        <a:solidFill>
          <a:schemeClr val="tx1"/>
        </a:solidFill>
        <a:latin typeface="Arial" charset="0"/>
        <a:ea typeface="+mn-ea"/>
        <a:cs typeface="Arial" charset="0"/>
      </a:defRPr>
    </a:lvl3pPr>
    <a:lvl4pPr marL="1371600" algn="l" rtl="0" fontAlgn="base">
      <a:spcBef>
        <a:spcPct val="0"/>
      </a:spcBef>
      <a:spcAft>
        <a:spcPct val="0"/>
      </a:spcAft>
      <a:defRPr sz="3200" kern="1200">
        <a:solidFill>
          <a:schemeClr val="tx1"/>
        </a:solidFill>
        <a:latin typeface="Arial" charset="0"/>
        <a:ea typeface="+mn-ea"/>
        <a:cs typeface="Arial" charset="0"/>
      </a:defRPr>
    </a:lvl4pPr>
    <a:lvl5pPr marL="1828800" algn="l" rtl="0" fontAlgn="base">
      <a:spcBef>
        <a:spcPct val="0"/>
      </a:spcBef>
      <a:spcAft>
        <a:spcPct val="0"/>
      </a:spcAft>
      <a:defRPr sz="3200" kern="1200">
        <a:solidFill>
          <a:schemeClr val="tx1"/>
        </a:solidFill>
        <a:latin typeface="Arial" charset="0"/>
        <a:ea typeface="+mn-ea"/>
        <a:cs typeface="Arial" charset="0"/>
      </a:defRPr>
    </a:lvl5pPr>
    <a:lvl6pPr marL="2286000" algn="l" defTabSz="914400" rtl="0" eaLnBrk="1" latinLnBrk="0" hangingPunct="1">
      <a:defRPr sz="3200" kern="1200">
        <a:solidFill>
          <a:schemeClr val="tx1"/>
        </a:solidFill>
        <a:latin typeface="Arial" charset="0"/>
        <a:ea typeface="+mn-ea"/>
        <a:cs typeface="Arial" charset="0"/>
      </a:defRPr>
    </a:lvl6pPr>
    <a:lvl7pPr marL="2743200" algn="l" defTabSz="914400" rtl="0" eaLnBrk="1" latinLnBrk="0" hangingPunct="1">
      <a:defRPr sz="3200" kern="1200">
        <a:solidFill>
          <a:schemeClr val="tx1"/>
        </a:solidFill>
        <a:latin typeface="Arial" charset="0"/>
        <a:ea typeface="+mn-ea"/>
        <a:cs typeface="Arial" charset="0"/>
      </a:defRPr>
    </a:lvl7pPr>
    <a:lvl8pPr marL="3200400" algn="l" defTabSz="914400" rtl="0" eaLnBrk="1" latinLnBrk="0" hangingPunct="1">
      <a:defRPr sz="3200" kern="1200">
        <a:solidFill>
          <a:schemeClr val="tx1"/>
        </a:solidFill>
        <a:latin typeface="Arial" charset="0"/>
        <a:ea typeface="+mn-ea"/>
        <a:cs typeface="Arial" charset="0"/>
      </a:defRPr>
    </a:lvl8pPr>
    <a:lvl9pPr marL="3657600" algn="l" defTabSz="914400" rtl="0" eaLnBrk="1" latinLnBrk="0" hangingPunct="1">
      <a:defRPr sz="3200"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00"/>
    <a:srgbClr val="0000CC"/>
    <a:srgbClr val="FFFFFF"/>
    <a:srgbClr val="FFFF00"/>
    <a:srgbClr val="CCFFFF"/>
    <a:srgbClr val="00CC66"/>
    <a:srgbClr val="FF33CC"/>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782" autoAdjust="0"/>
  </p:normalViewPr>
  <p:slideViewPr>
    <p:cSldViewPr>
      <p:cViewPr>
        <p:scale>
          <a:sx n="65" d="100"/>
          <a:sy n="65" d="100"/>
        </p:scale>
        <p:origin x="-1536" y="-22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vl1pPr>
          </a:lstStyle>
          <a:p>
            <a:pPr>
              <a:defRPr/>
            </a:pPr>
            <a:fld id="{7C6E13CA-4513-4937-B8B5-114F868FCBAC}" type="datetimeFigureOut">
              <a:rPr lang="en-US"/>
              <a:pPr>
                <a:defRPr/>
              </a:pPr>
              <a:t>9/3/2021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vl1pPr>
          </a:lstStyle>
          <a:p>
            <a:pPr>
              <a:defRPr/>
            </a:pPr>
            <a:fld id="{A0C93711-B1D6-457D-8739-E10FCC365D56}" type="slidenum">
              <a:rPr lang="en-US"/>
              <a:pPr>
                <a:defRPr/>
              </a:pPr>
              <a:t>‹#›</a:t>
            </a:fld>
            <a:endParaRPr lang="en-US"/>
          </a:p>
        </p:txBody>
      </p:sp>
    </p:spTree>
    <p:extLst>
      <p:ext uri="{BB962C8B-B14F-4D97-AF65-F5344CB8AC3E}">
        <p14:creationId xmlns:p14="http://schemas.microsoft.com/office/powerpoint/2010/main" val="94242918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cs typeface="Arial" charset="0"/>
              </a:defRPr>
            </a:lvl1pPr>
            <a:lvl2pPr marL="742950" indent="-285750" eaLnBrk="0" hangingPunct="0">
              <a:defRPr sz="3200">
                <a:solidFill>
                  <a:schemeClr val="tx1"/>
                </a:solidFill>
                <a:latin typeface="Arial" charset="0"/>
                <a:cs typeface="Arial" charset="0"/>
              </a:defRPr>
            </a:lvl2pPr>
            <a:lvl3pPr marL="1143000" indent="-228600" eaLnBrk="0" hangingPunct="0">
              <a:defRPr sz="3200">
                <a:solidFill>
                  <a:schemeClr val="tx1"/>
                </a:solidFill>
                <a:latin typeface="Arial" charset="0"/>
                <a:cs typeface="Arial" charset="0"/>
              </a:defRPr>
            </a:lvl3pPr>
            <a:lvl4pPr marL="1600200" indent="-228600" eaLnBrk="0" hangingPunct="0">
              <a:defRPr sz="3200">
                <a:solidFill>
                  <a:schemeClr val="tx1"/>
                </a:solidFill>
                <a:latin typeface="Arial" charset="0"/>
                <a:cs typeface="Arial" charset="0"/>
              </a:defRPr>
            </a:lvl4pPr>
            <a:lvl5pPr marL="2057400" indent="-228600" eaLnBrk="0" hangingPunct="0">
              <a:defRPr sz="3200">
                <a:solidFill>
                  <a:schemeClr val="tx1"/>
                </a:solidFill>
                <a:latin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cs typeface="Arial" charset="0"/>
              </a:defRPr>
            </a:lvl9pPr>
          </a:lstStyle>
          <a:p>
            <a:pPr eaLnBrk="1" hangingPunct="1"/>
            <a:fld id="{EDFC555D-1662-4321-A436-623E64A62151}" type="slidenum">
              <a:rPr lang="en-US" sz="1200"/>
              <a:pPr eaLnBrk="1" hangingPunct="1"/>
              <a:t>1</a:t>
            </a:fld>
            <a:endParaRPr 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cs typeface="Arial" charset="0"/>
              </a:defRPr>
            </a:lvl1pPr>
            <a:lvl2pPr marL="742950" indent="-285750" eaLnBrk="0" hangingPunct="0">
              <a:defRPr sz="3200">
                <a:solidFill>
                  <a:schemeClr val="tx1"/>
                </a:solidFill>
                <a:latin typeface="Arial" charset="0"/>
                <a:cs typeface="Arial" charset="0"/>
              </a:defRPr>
            </a:lvl2pPr>
            <a:lvl3pPr marL="1143000" indent="-228600" eaLnBrk="0" hangingPunct="0">
              <a:defRPr sz="3200">
                <a:solidFill>
                  <a:schemeClr val="tx1"/>
                </a:solidFill>
                <a:latin typeface="Arial" charset="0"/>
                <a:cs typeface="Arial" charset="0"/>
              </a:defRPr>
            </a:lvl3pPr>
            <a:lvl4pPr marL="1600200" indent="-228600" eaLnBrk="0" hangingPunct="0">
              <a:defRPr sz="3200">
                <a:solidFill>
                  <a:schemeClr val="tx1"/>
                </a:solidFill>
                <a:latin typeface="Arial" charset="0"/>
                <a:cs typeface="Arial" charset="0"/>
              </a:defRPr>
            </a:lvl4pPr>
            <a:lvl5pPr marL="2057400" indent="-228600" eaLnBrk="0" hangingPunct="0">
              <a:defRPr sz="3200">
                <a:solidFill>
                  <a:schemeClr val="tx1"/>
                </a:solidFill>
                <a:latin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cs typeface="Arial" charset="0"/>
              </a:defRPr>
            </a:lvl9pPr>
          </a:lstStyle>
          <a:p>
            <a:pPr eaLnBrk="1" hangingPunct="1"/>
            <a:fld id="{394AA1F5-DD6D-4B9E-B799-62330ED6F28F}" type="slidenum">
              <a:rPr lang="en-US" sz="1200"/>
              <a:pPr eaLnBrk="1" hangingPunct="1"/>
              <a:t>10</a:t>
            </a:fld>
            <a:endParaRPr 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cs typeface="Arial" charset="0"/>
              </a:defRPr>
            </a:lvl1pPr>
            <a:lvl2pPr marL="742950" indent="-285750" eaLnBrk="0" hangingPunct="0">
              <a:defRPr sz="3200">
                <a:solidFill>
                  <a:schemeClr val="tx1"/>
                </a:solidFill>
                <a:latin typeface="Arial" charset="0"/>
                <a:cs typeface="Arial" charset="0"/>
              </a:defRPr>
            </a:lvl2pPr>
            <a:lvl3pPr marL="1143000" indent="-228600" eaLnBrk="0" hangingPunct="0">
              <a:defRPr sz="3200">
                <a:solidFill>
                  <a:schemeClr val="tx1"/>
                </a:solidFill>
                <a:latin typeface="Arial" charset="0"/>
                <a:cs typeface="Arial" charset="0"/>
              </a:defRPr>
            </a:lvl3pPr>
            <a:lvl4pPr marL="1600200" indent="-228600" eaLnBrk="0" hangingPunct="0">
              <a:defRPr sz="3200">
                <a:solidFill>
                  <a:schemeClr val="tx1"/>
                </a:solidFill>
                <a:latin typeface="Arial" charset="0"/>
                <a:cs typeface="Arial" charset="0"/>
              </a:defRPr>
            </a:lvl4pPr>
            <a:lvl5pPr marL="2057400" indent="-228600" eaLnBrk="0" hangingPunct="0">
              <a:defRPr sz="3200">
                <a:solidFill>
                  <a:schemeClr val="tx1"/>
                </a:solidFill>
                <a:latin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cs typeface="Arial" charset="0"/>
              </a:defRPr>
            </a:lvl9pPr>
          </a:lstStyle>
          <a:p>
            <a:pPr eaLnBrk="1" hangingPunct="1"/>
            <a:fld id="{0E55947B-3A8C-4992-944B-DD6B6D7036ED}" type="slidenum">
              <a:rPr lang="en-US" sz="1200"/>
              <a:pPr eaLnBrk="1" hangingPunct="1"/>
              <a:t>11</a:t>
            </a:fld>
            <a:endParaRPr 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cs typeface="Arial" charset="0"/>
              </a:defRPr>
            </a:lvl1pPr>
            <a:lvl2pPr marL="742950" indent="-285750" eaLnBrk="0" hangingPunct="0">
              <a:defRPr sz="3200">
                <a:solidFill>
                  <a:schemeClr val="tx1"/>
                </a:solidFill>
                <a:latin typeface="Arial" charset="0"/>
                <a:cs typeface="Arial" charset="0"/>
              </a:defRPr>
            </a:lvl2pPr>
            <a:lvl3pPr marL="1143000" indent="-228600" eaLnBrk="0" hangingPunct="0">
              <a:defRPr sz="3200">
                <a:solidFill>
                  <a:schemeClr val="tx1"/>
                </a:solidFill>
                <a:latin typeface="Arial" charset="0"/>
                <a:cs typeface="Arial" charset="0"/>
              </a:defRPr>
            </a:lvl3pPr>
            <a:lvl4pPr marL="1600200" indent="-228600" eaLnBrk="0" hangingPunct="0">
              <a:defRPr sz="3200">
                <a:solidFill>
                  <a:schemeClr val="tx1"/>
                </a:solidFill>
                <a:latin typeface="Arial" charset="0"/>
                <a:cs typeface="Arial" charset="0"/>
              </a:defRPr>
            </a:lvl4pPr>
            <a:lvl5pPr marL="2057400" indent="-228600" eaLnBrk="0" hangingPunct="0">
              <a:defRPr sz="3200">
                <a:solidFill>
                  <a:schemeClr val="tx1"/>
                </a:solidFill>
                <a:latin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cs typeface="Arial" charset="0"/>
              </a:defRPr>
            </a:lvl9pPr>
          </a:lstStyle>
          <a:p>
            <a:pPr eaLnBrk="1" hangingPunct="1"/>
            <a:fld id="{701D187D-6107-4D28-B7A4-759A7291CEB5}" type="slidenum">
              <a:rPr lang="en-US" sz="1200"/>
              <a:pPr eaLnBrk="1" hangingPunct="1"/>
              <a:t>12</a:t>
            </a:fld>
            <a:endParaRPr 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cs typeface="Arial" charset="0"/>
              </a:defRPr>
            </a:lvl1pPr>
            <a:lvl2pPr marL="742950" indent="-285750" eaLnBrk="0" hangingPunct="0">
              <a:defRPr sz="3200">
                <a:solidFill>
                  <a:schemeClr val="tx1"/>
                </a:solidFill>
                <a:latin typeface="Arial" charset="0"/>
                <a:cs typeface="Arial" charset="0"/>
              </a:defRPr>
            </a:lvl2pPr>
            <a:lvl3pPr marL="1143000" indent="-228600" eaLnBrk="0" hangingPunct="0">
              <a:defRPr sz="3200">
                <a:solidFill>
                  <a:schemeClr val="tx1"/>
                </a:solidFill>
                <a:latin typeface="Arial" charset="0"/>
                <a:cs typeface="Arial" charset="0"/>
              </a:defRPr>
            </a:lvl3pPr>
            <a:lvl4pPr marL="1600200" indent="-228600" eaLnBrk="0" hangingPunct="0">
              <a:defRPr sz="3200">
                <a:solidFill>
                  <a:schemeClr val="tx1"/>
                </a:solidFill>
                <a:latin typeface="Arial" charset="0"/>
                <a:cs typeface="Arial" charset="0"/>
              </a:defRPr>
            </a:lvl4pPr>
            <a:lvl5pPr marL="2057400" indent="-228600" eaLnBrk="0" hangingPunct="0">
              <a:defRPr sz="3200">
                <a:solidFill>
                  <a:schemeClr val="tx1"/>
                </a:solidFill>
                <a:latin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cs typeface="Arial" charset="0"/>
              </a:defRPr>
            </a:lvl9pPr>
          </a:lstStyle>
          <a:p>
            <a:pPr eaLnBrk="1" hangingPunct="1"/>
            <a:fld id="{F7BFC995-2715-4E04-A2E5-4C11BAA5DFD7}" type="slidenum">
              <a:rPr lang="en-US" sz="1200"/>
              <a:pPr eaLnBrk="1" hangingPunct="1"/>
              <a:t>13</a:t>
            </a:fld>
            <a:endParaRPr 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cs typeface="Arial" charset="0"/>
              </a:defRPr>
            </a:lvl1pPr>
            <a:lvl2pPr marL="742950" indent="-285750" eaLnBrk="0" hangingPunct="0">
              <a:defRPr sz="3200">
                <a:solidFill>
                  <a:schemeClr val="tx1"/>
                </a:solidFill>
                <a:latin typeface="Arial" charset="0"/>
                <a:cs typeface="Arial" charset="0"/>
              </a:defRPr>
            </a:lvl2pPr>
            <a:lvl3pPr marL="1143000" indent="-228600" eaLnBrk="0" hangingPunct="0">
              <a:defRPr sz="3200">
                <a:solidFill>
                  <a:schemeClr val="tx1"/>
                </a:solidFill>
                <a:latin typeface="Arial" charset="0"/>
                <a:cs typeface="Arial" charset="0"/>
              </a:defRPr>
            </a:lvl3pPr>
            <a:lvl4pPr marL="1600200" indent="-228600" eaLnBrk="0" hangingPunct="0">
              <a:defRPr sz="3200">
                <a:solidFill>
                  <a:schemeClr val="tx1"/>
                </a:solidFill>
                <a:latin typeface="Arial" charset="0"/>
                <a:cs typeface="Arial" charset="0"/>
              </a:defRPr>
            </a:lvl4pPr>
            <a:lvl5pPr marL="2057400" indent="-228600" eaLnBrk="0" hangingPunct="0">
              <a:defRPr sz="3200">
                <a:solidFill>
                  <a:schemeClr val="tx1"/>
                </a:solidFill>
                <a:latin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cs typeface="Arial" charset="0"/>
              </a:defRPr>
            </a:lvl9pPr>
          </a:lstStyle>
          <a:p>
            <a:pPr eaLnBrk="1" hangingPunct="1"/>
            <a:fld id="{56BCBF79-FB2C-411A-BAE7-A820110FF414}" type="slidenum">
              <a:rPr lang="en-US" sz="1200"/>
              <a:pPr eaLnBrk="1" hangingPunct="1"/>
              <a:t>14</a:t>
            </a:fld>
            <a:endParaRPr 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cs typeface="Arial" charset="0"/>
              </a:defRPr>
            </a:lvl1pPr>
            <a:lvl2pPr marL="742950" indent="-285750" eaLnBrk="0" hangingPunct="0">
              <a:defRPr sz="3200">
                <a:solidFill>
                  <a:schemeClr val="tx1"/>
                </a:solidFill>
                <a:latin typeface="Arial" charset="0"/>
                <a:cs typeface="Arial" charset="0"/>
              </a:defRPr>
            </a:lvl2pPr>
            <a:lvl3pPr marL="1143000" indent="-228600" eaLnBrk="0" hangingPunct="0">
              <a:defRPr sz="3200">
                <a:solidFill>
                  <a:schemeClr val="tx1"/>
                </a:solidFill>
                <a:latin typeface="Arial" charset="0"/>
                <a:cs typeface="Arial" charset="0"/>
              </a:defRPr>
            </a:lvl3pPr>
            <a:lvl4pPr marL="1600200" indent="-228600" eaLnBrk="0" hangingPunct="0">
              <a:defRPr sz="3200">
                <a:solidFill>
                  <a:schemeClr val="tx1"/>
                </a:solidFill>
                <a:latin typeface="Arial" charset="0"/>
                <a:cs typeface="Arial" charset="0"/>
              </a:defRPr>
            </a:lvl4pPr>
            <a:lvl5pPr marL="2057400" indent="-228600" eaLnBrk="0" hangingPunct="0">
              <a:defRPr sz="3200">
                <a:solidFill>
                  <a:schemeClr val="tx1"/>
                </a:solidFill>
                <a:latin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cs typeface="Arial" charset="0"/>
              </a:defRPr>
            </a:lvl9pPr>
          </a:lstStyle>
          <a:p>
            <a:pPr eaLnBrk="1" hangingPunct="1"/>
            <a:fld id="{6E0E3932-3C40-4765-9D62-A93B80A671A3}" type="slidenum">
              <a:rPr lang="en-US" sz="1200"/>
              <a:pPr eaLnBrk="1" hangingPunct="1"/>
              <a:t>15</a:t>
            </a:fld>
            <a:endParaRPr 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cs typeface="Arial" charset="0"/>
              </a:defRPr>
            </a:lvl1pPr>
            <a:lvl2pPr marL="742950" indent="-285750" eaLnBrk="0" hangingPunct="0">
              <a:defRPr sz="3200">
                <a:solidFill>
                  <a:schemeClr val="tx1"/>
                </a:solidFill>
                <a:latin typeface="Arial" charset="0"/>
                <a:cs typeface="Arial" charset="0"/>
              </a:defRPr>
            </a:lvl2pPr>
            <a:lvl3pPr marL="1143000" indent="-228600" eaLnBrk="0" hangingPunct="0">
              <a:defRPr sz="3200">
                <a:solidFill>
                  <a:schemeClr val="tx1"/>
                </a:solidFill>
                <a:latin typeface="Arial" charset="0"/>
                <a:cs typeface="Arial" charset="0"/>
              </a:defRPr>
            </a:lvl3pPr>
            <a:lvl4pPr marL="1600200" indent="-228600" eaLnBrk="0" hangingPunct="0">
              <a:defRPr sz="3200">
                <a:solidFill>
                  <a:schemeClr val="tx1"/>
                </a:solidFill>
                <a:latin typeface="Arial" charset="0"/>
                <a:cs typeface="Arial" charset="0"/>
              </a:defRPr>
            </a:lvl4pPr>
            <a:lvl5pPr marL="2057400" indent="-228600" eaLnBrk="0" hangingPunct="0">
              <a:defRPr sz="3200">
                <a:solidFill>
                  <a:schemeClr val="tx1"/>
                </a:solidFill>
                <a:latin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cs typeface="Arial" charset="0"/>
              </a:defRPr>
            </a:lvl9pPr>
          </a:lstStyle>
          <a:p>
            <a:pPr eaLnBrk="1" hangingPunct="1"/>
            <a:fld id="{34941A42-6F3A-4489-A9DF-462FCA2F3C23}" type="slidenum">
              <a:rPr lang="en-US" sz="1200"/>
              <a:pPr eaLnBrk="1" hangingPunct="1"/>
              <a:t>16</a:t>
            </a:fld>
            <a:endParaRPr 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cs typeface="Arial" charset="0"/>
              </a:defRPr>
            </a:lvl1pPr>
            <a:lvl2pPr marL="742950" indent="-285750" eaLnBrk="0" hangingPunct="0">
              <a:defRPr sz="3200">
                <a:solidFill>
                  <a:schemeClr val="tx1"/>
                </a:solidFill>
                <a:latin typeface="Arial" charset="0"/>
                <a:cs typeface="Arial" charset="0"/>
              </a:defRPr>
            </a:lvl2pPr>
            <a:lvl3pPr marL="1143000" indent="-228600" eaLnBrk="0" hangingPunct="0">
              <a:defRPr sz="3200">
                <a:solidFill>
                  <a:schemeClr val="tx1"/>
                </a:solidFill>
                <a:latin typeface="Arial" charset="0"/>
                <a:cs typeface="Arial" charset="0"/>
              </a:defRPr>
            </a:lvl3pPr>
            <a:lvl4pPr marL="1600200" indent="-228600" eaLnBrk="0" hangingPunct="0">
              <a:defRPr sz="3200">
                <a:solidFill>
                  <a:schemeClr val="tx1"/>
                </a:solidFill>
                <a:latin typeface="Arial" charset="0"/>
                <a:cs typeface="Arial" charset="0"/>
              </a:defRPr>
            </a:lvl4pPr>
            <a:lvl5pPr marL="2057400" indent="-228600" eaLnBrk="0" hangingPunct="0">
              <a:defRPr sz="3200">
                <a:solidFill>
                  <a:schemeClr val="tx1"/>
                </a:solidFill>
                <a:latin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cs typeface="Arial" charset="0"/>
              </a:defRPr>
            </a:lvl9pPr>
          </a:lstStyle>
          <a:p>
            <a:pPr eaLnBrk="1" hangingPunct="1"/>
            <a:fld id="{8981765C-AED2-41DA-BFCD-4B69FF7C0A3A}" type="slidenum">
              <a:rPr lang="en-US" sz="1200"/>
              <a:pPr eaLnBrk="1" hangingPunct="1"/>
              <a:t>17</a:t>
            </a:fld>
            <a:endParaRPr 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cs typeface="Arial" charset="0"/>
              </a:defRPr>
            </a:lvl1pPr>
            <a:lvl2pPr marL="742950" indent="-285750" eaLnBrk="0" hangingPunct="0">
              <a:defRPr sz="3200">
                <a:solidFill>
                  <a:schemeClr val="tx1"/>
                </a:solidFill>
                <a:latin typeface="Arial" charset="0"/>
                <a:cs typeface="Arial" charset="0"/>
              </a:defRPr>
            </a:lvl2pPr>
            <a:lvl3pPr marL="1143000" indent="-228600" eaLnBrk="0" hangingPunct="0">
              <a:defRPr sz="3200">
                <a:solidFill>
                  <a:schemeClr val="tx1"/>
                </a:solidFill>
                <a:latin typeface="Arial" charset="0"/>
                <a:cs typeface="Arial" charset="0"/>
              </a:defRPr>
            </a:lvl3pPr>
            <a:lvl4pPr marL="1600200" indent="-228600" eaLnBrk="0" hangingPunct="0">
              <a:defRPr sz="3200">
                <a:solidFill>
                  <a:schemeClr val="tx1"/>
                </a:solidFill>
                <a:latin typeface="Arial" charset="0"/>
                <a:cs typeface="Arial" charset="0"/>
              </a:defRPr>
            </a:lvl4pPr>
            <a:lvl5pPr marL="2057400" indent="-228600" eaLnBrk="0" hangingPunct="0">
              <a:defRPr sz="3200">
                <a:solidFill>
                  <a:schemeClr val="tx1"/>
                </a:solidFill>
                <a:latin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cs typeface="Arial" charset="0"/>
              </a:defRPr>
            </a:lvl9pPr>
          </a:lstStyle>
          <a:p>
            <a:pPr eaLnBrk="1" hangingPunct="1"/>
            <a:fld id="{0816CD88-4C38-4B41-B278-A1FF78972FC4}" type="slidenum">
              <a:rPr lang="en-US" sz="1200"/>
              <a:pPr eaLnBrk="1" hangingPunct="1"/>
              <a:t>18</a:t>
            </a:fld>
            <a:endParaRPr 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cs typeface="Arial" charset="0"/>
              </a:defRPr>
            </a:lvl1pPr>
            <a:lvl2pPr marL="742950" indent="-285750" eaLnBrk="0" hangingPunct="0">
              <a:defRPr sz="3200">
                <a:solidFill>
                  <a:schemeClr val="tx1"/>
                </a:solidFill>
                <a:latin typeface="Arial" charset="0"/>
                <a:cs typeface="Arial" charset="0"/>
              </a:defRPr>
            </a:lvl2pPr>
            <a:lvl3pPr marL="1143000" indent="-228600" eaLnBrk="0" hangingPunct="0">
              <a:defRPr sz="3200">
                <a:solidFill>
                  <a:schemeClr val="tx1"/>
                </a:solidFill>
                <a:latin typeface="Arial" charset="0"/>
                <a:cs typeface="Arial" charset="0"/>
              </a:defRPr>
            </a:lvl3pPr>
            <a:lvl4pPr marL="1600200" indent="-228600" eaLnBrk="0" hangingPunct="0">
              <a:defRPr sz="3200">
                <a:solidFill>
                  <a:schemeClr val="tx1"/>
                </a:solidFill>
                <a:latin typeface="Arial" charset="0"/>
                <a:cs typeface="Arial" charset="0"/>
              </a:defRPr>
            </a:lvl4pPr>
            <a:lvl5pPr marL="2057400" indent="-228600" eaLnBrk="0" hangingPunct="0">
              <a:defRPr sz="3200">
                <a:solidFill>
                  <a:schemeClr val="tx1"/>
                </a:solidFill>
                <a:latin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cs typeface="Arial" charset="0"/>
              </a:defRPr>
            </a:lvl9pPr>
          </a:lstStyle>
          <a:p>
            <a:pPr eaLnBrk="1" hangingPunct="1"/>
            <a:fld id="{5873AC42-CFB8-4308-8A8F-DD9AF9D9AB0E}" type="slidenum">
              <a:rPr lang="en-US" sz="1200"/>
              <a:pPr eaLnBrk="1" hangingPunct="1"/>
              <a:t>19</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cs typeface="Arial" charset="0"/>
              </a:defRPr>
            </a:lvl1pPr>
            <a:lvl2pPr marL="742950" indent="-285750" eaLnBrk="0" hangingPunct="0">
              <a:defRPr sz="3200">
                <a:solidFill>
                  <a:schemeClr val="tx1"/>
                </a:solidFill>
                <a:latin typeface="Arial" charset="0"/>
                <a:cs typeface="Arial" charset="0"/>
              </a:defRPr>
            </a:lvl2pPr>
            <a:lvl3pPr marL="1143000" indent="-228600" eaLnBrk="0" hangingPunct="0">
              <a:defRPr sz="3200">
                <a:solidFill>
                  <a:schemeClr val="tx1"/>
                </a:solidFill>
                <a:latin typeface="Arial" charset="0"/>
                <a:cs typeface="Arial" charset="0"/>
              </a:defRPr>
            </a:lvl3pPr>
            <a:lvl4pPr marL="1600200" indent="-228600" eaLnBrk="0" hangingPunct="0">
              <a:defRPr sz="3200">
                <a:solidFill>
                  <a:schemeClr val="tx1"/>
                </a:solidFill>
                <a:latin typeface="Arial" charset="0"/>
                <a:cs typeface="Arial" charset="0"/>
              </a:defRPr>
            </a:lvl4pPr>
            <a:lvl5pPr marL="2057400" indent="-228600" eaLnBrk="0" hangingPunct="0">
              <a:defRPr sz="3200">
                <a:solidFill>
                  <a:schemeClr val="tx1"/>
                </a:solidFill>
                <a:latin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cs typeface="Arial" charset="0"/>
              </a:defRPr>
            </a:lvl9pPr>
          </a:lstStyle>
          <a:p>
            <a:pPr eaLnBrk="1" hangingPunct="1"/>
            <a:fld id="{782FFA49-1BBA-4B10-ADAD-8CB5029FA133}" type="slidenum">
              <a:rPr lang="en-US" sz="1200"/>
              <a:pPr eaLnBrk="1" hangingPunct="1"/>
              <a:t>2</a:t>
            </a:fld>
            <a:endParaRPr lang="en-US"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cs typeface="Arial" charset="0"/>
              </a:defRPr>
            </a:lvl1pPr>
            <a:lvl2pPr marL="742950" indent="-285750" eaLnBrk="0" hangingPunct="0">
              <a:defRPr sz="3200">
                <a:solidFill>
                  <a:schemeClr val="tx1"/>
                </a:solidFill>
                <a:latin typeface="Arial" charset="0"/>
                <a:cs typeface="Arial" charset="0"/>
              </a:defRPr>
            </a:lvl2pPr>
            <a:lvl3pPr marL="1143000" indent="-228600" eaLnBrk="0" hangingPunct="0">
              <a:defRPr sz="3200">
                <a:solidFill>
                  <a:schemeClr val="tx1"/>
                </a:solidFill>
                <a:latin typeface="Arial" charset="0"/>
                <a:cs typeface="Arial" charset="0"/>
              </a:defRPr>
            </a:lvl3pPr>
            <a:lvl4pPr marL="1600200" indent="-228600" eaLnBrk="0" hangingPunct="0">
              <a:defRPr sz="3200">
                <a:solidFill>
                  <a:schemeClr val="tx1"/>
                </a:solidFill>
                <a:latin typeface="Arial" charset="0"/>
                <a:cs typeface="Arial" charset="0"/>
              </a:defRPr>
            </a:lvl4pPr>
            <a:lvl5pPr marL="2057400" indent="-228600" eaLnBrk="0" hangingPunct="0">
              <a:defRPr sz="3200">
                <a:solidFill>
                  <a:schemeClr val="tx1"/>
                </a:solidFill>
                <a:latin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cs typeface="Arial" charset="0"/>
              </a:defRPr>
            </a:lvl9pPr>
          </a:lstStyle>
          <a:p>
            <a:pPr eaLnBrk="1" hangingPunct="1"/>
            <a:fld id="{B938E6BB-8785-4511-9C0B-A7A5ACFB4021}" type="slidenum">
              <a:rPr lang="en-US" sz="1200"/>
              <a:pPr eaLnBrk="1" hangingPunct="1"/>
              <a:t>20</a:t>
            </a:fld>
            <a:endParaRPr 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cs typeface="Arial" charset="0"/>
              </a:defRPr>
            </a:lvl1pPr>
            <a:lvl2pPr marL="742950" indent="-285750" eaLnBrk="0" hangingPunct="0">
              <a:defRPr sz="3200">
                <a:solidFill>
                  <a:schemeClr val="tx1"/>
                </a:solidFill>
                <a:latin typeface="Arial" charset="0"/>
                <a:cs typeface="Arial" charset="0"/>
              </a:defRPr>
            </a:lvl2pPr>
            <a:lvl3pPr marL="1143000" indent="-228600" eaLnBrk="0" hangingPunct="0">
              <a:defRPr sz="3200">
                <a:solidFill>
                  <a:schemeClr val="tx1"/>
                </a:solidFill>
                <a:latin typeface="Arial" charset="0"/>
                <a:cs typeface="Arial" charset="0"/>
              </a:defRPr>
            </a:lvl3pPr>
            <a:lvl4pPr marL="1600200" indent="-228600" eaLnBrk="0" hangingPunct="0">
              <a:defRPr sz="3200">
                <a:solidFill>
                  <a:schemeClr val="tx1"/>
                </a:solidFill>
                <a:latin typeface="Arial" charset="0"/>
                <a:cs typeface="Arial" charset="0"/>
              </a:defRPr>
            </a:lvl4pPr>
            <a:lvl5pPr marL="2057400" indent="-228600" eaLnBrk="0" hangingPunct="0">
              <a:defRPr sz="3200">
                <a:solidFill>
                  <a:schemeClr val="tx1"/>
                </a:solidFill>
                <a:latin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cs typeface="Arial" charset="0"/>
              </a:defRPr>
            </a:lvl9pPr>
          </a:lstStyle>
          <a:p>
            <a:pPr eaLnBrk="1" hangingPunct="1"/>
            <a:fld id="{D55CDE16-0E2F-4BA1-8102-C2493E6E5BD0}" type="slidenum">
              <a:rPr lang="en-US" sz="1200"/>
              <a:pPr eaLnBrk="1" hangingPunct="1"/>
              <a:t>21</a:t>
            </a:fld>
            <a:endParaRPr 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cs typeface="Arial" charset="0"/>
              </a:defRPr>
            </a:lvl1pPr>
            <a:lvl2pPr marL="742950" indent="-285750" eaLnBrk="0" hangingPunct="0">
              <a:defRPr sz="3200">
                <a:solidFill>
                  <a:schemeClr val="tx1"/>
                </a:solidFill>
                <a:latin typeface="Arial" charset="0"/>
                <a:cs typeface="Arial" charset="0"/>
              </a:defRPr>
            </a:lvl2pPr>
            <a:lvl3pPr marL="1143000" indent="-228600" eaLnBrk="0" hangingPunct="0">
              <a:defRPr sz="3200">
                <a:solidFill>
                  <a:schemeClr val="tx1"/>
                </a:solidFill>
                <a:latin typeface="Arial" charset="0"/>
                <a:cs typeface="Arial" charset="0"/>
              </a:defRPr>
            </a:lvl3pPr>
            <a:lvl4pPr marL="1600200" indent="-228600" eaLnBrk="0" hangingPunct="0">
              <a:defRPr sz="3200">
                <a:solidFill>
                  <a:schemeClr val="tx1"/>
                </a:solidFill>
                <a:latin typeface="Arial" charset="0"/>
                <a:cs typeface="Arial" charset="0"/>
              </a:defRPr>
            </a:lvl4pPr>
            <a:lvl5pPr marL="2057400" indent="-228600" eaLnBrk="0" hangingPunct="0">
              <a:defRPr sz="3200">
                <a:solidFill>
                  <a:schemeClr val="tx1"/>
                </a:solidFill>
                <a:latin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cs typeface="Arial" charset="0"/>
              </a:defRPr>
            </a:lvl9pPr>
          </a:lstStyle>
          <a:p>
            <a:pPr eaLnBrk="1" hangingPunct="1"/>
            <a:fld id="{1718579F-B9FC-4EC9-A3A8-4CD5C8E96997}" type="slidenum">
              <a:rPr lang="en-US" sz="1200"/>
              <a:pPr eaLnBrk="1" hangingPunct="1"/>
              <a:t>22</a:t>
            </a:fld>
            <a:endParaRPr lang="en-US"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cs typeface="Arial" charset="0"/>
              </a:defRPr>
            </a:lvl1pPr>
            <a:lvl2pPr marL="742950" indent="-285750" eaLnBrk="0" hangingPunct="0">
              <a:defRPr sz="3200">
                <a:solidFill>
                  <a:schemeClr val="tx1"/>
                </a:solidFill>
                <a:latin typeface="Arial" charset="0"/>
                <a:cs typeface="Arial" charset="0"/>
              </a:defRPr>
            </a:lvl2pPr>
            <a:lvl3pPr marL="1143000" indent="-228600" eaLnBrk="0" hangingPunct="0">
              <a:defRPr sz="3200">
                <a:solidFill>
                  <a:schemeClr val="tx1"/>
                </a:solidFill>
                <a:latin typeface="Arial" charset="0"/>
                <a:cs typeface="Arial" charset="0"/>
              </a:defRPr>
            </a:lvl3pPr>
            <a:lvl4pPr marL="1600200" indent="-228600" eaLnBrk="0" hangingPunct="0">
              <a:defRPr sz="3200">
                <a:solidFill>
                  <a:schemeClr val="tx1"/>
                </a:solidFill>
                <a:latin typeface="Arial" charset="0"/>
                <a:cs typeface="Arial" charset="0"/>
              </a:defRPr>
            </a:lvl4pPr>
            <a:lvl5pPr marL="2057400" indent="-228600" eaLnBrk="0" hangingPunct="0">
              <a:defRPr sz="3200">
                <a:solidFill>
                  <a:schemeClr val="tx1"/>
                </a:solidFill>
                <a:latin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cs typeface="Arial" charset="0"/>
              </a:defRPr>
            </a:lvl9pPr>
          </a:lstStyle>
          <a:p>
            <a:pPr eaLnBrk="1" hangingPunct="1"/>
            <a:fld id="{2F333DB5-D01B-4862-8644-C4D7C865C3E2}" type="slidenum">
              <a:rPr lang="en-US" sz="1200"/>
              <a:pPr eaLnBrk="1" hangingPunct="1"/>
              <a:t>23</a:t>
            </a:fld>
            <a:endParaRPr lang="en-US"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cs typeface="Arial" charset="0"/>
              </a:defRPr>
            </a:lvl1pPr>
            <a:lvl2pPr marL="742950" indent="-285750" eaLnBrk="0" hangingPunct="0">
              <a:defRPr sz="3200">
                <a:solidFill>
                  <a:schemeClr val="tx1"/>
                </a:solidFill>
                <a:latin typeface="Arial" charset="0"/>
                <a:cs typeface="Arial" charset="0"/>
              </a:defRPr>
            </a:lvl2pPr>
            <a:lvl3pPr marL="1143000" indent="-228600" eaLnBrk="0" hangingPunct="0">
              <a:defRPr sz="3200">
                <a:solidFill>
                  <a:schemeClr val="tx1"/>
                </a:solidFill>
                <a:latin typeface="Arial" charset="0"/>
                <a:cs typeface="Arial" charset="0"/>
              </a:defRPr>
            </a:lvl3pPr>
            <a:lvl4pPr marL="1600200" indent="-228600" eaLnBrk="0" hangingPunct="0">
              <a:defRPr sz="3200">
                <a:solidFill>
                  <a:schemeClr val="tx1"/>
                </a:solidFill>
                <a:latin typeface="Arial" charset="0"/>
                <a:cs typeface="Arial" charset="0"/>
              </a:defRPr>
            </a:lvl4pPr>
            <a:lvl5pPr marL="2057400" indent="-228600" eaLnBrk="0" hangingPunct="0">
              <a:defRPr sz="3200">
                <a:solidFill>
                  <a:schemeClr val="tx1"/>
                </a:solidFill>
                <a:latin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cs typeface="Arial" charset="0"/>
              </a:defRPr>
            </a:lvl9pPr>
          </a:lstStyle>
          <a:p>
            <a:pPr eaLnBrk="1" hangingPunct="1"/>
            <a:fld id="{BAF34D66-E6BB-46B3-85E6-F61CE86CC5F4}" type="slidenum">
              <a:rPr lang="en-US" sz="1200"/>
              <a:pPr eaLnBrk="1" hangingPunct="1"/>
              <a:t>24</a:t>
            </a:fld>
            <a:endParaRPr lang="en-US"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cs typeface="Arial" charset="0"/>
              </a:defRPr>
            </a:lvl1pPr>
            <a:lvl2pPr marL="742950" indent="-285750" eaLnBrk="0" hangingPunct="0">
              <a:defRPr sz="3200">
                <a:solidFill>
                  <a:schemeClr val="tx1"/>
                </a:solidFill>
                <a:latin typeface="Arial" charset="0"/>
                <a:cs typeface="Arial" charset="0"/>
              </a:defRPr>
            </a:lvl2pPr>
            <a:lvl3pPr marL="1143000" indent="-228600" eaLnBrk="0" hangingPunct="0">
              <a:defRPr sz="3200">
                <a:solidFill>
                  <a:schemeClr val="tx1"/>
                </a:solidFill>
                <a:latin typeface="Arial" charset="0"/>
                <a:cs typeface="Arial" charset="0"/>
              </a:defRPr>
            </a:lvl3pPr>
            <a:lvl4pPr marL="1600200" indent="-228600" eaLnBrk="0" hangingPunct="0">
              <a:defRPr sz="3200">
                <a:solidFill>
                  <a:schemeClr val="tx1"/>
                </a:solidFill>
                <a:latin typeface="Arial" charset="0"/>
                <a:cs typeface="Arial" charset="0"/>
              </a:defRPr>
            </a:lvl4pPr>
            <a:lvl5pPr marL="2057400" indent="-228600" eaLnBrk="0" hangingPunct="0">
              <a:defRPr sz="3200">
                <a:solidFill>
                  <a:schemeClr val="tx1"/>
                </a:solidFill>
                <a:latin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cs typeface="Arial" charset="0"/>
              </a:defRPr>
            </a:lvl9pPr>
          </a:lstStyle>
          <a:p>
            <a:pPr eaLnBrk="1" hangingPunct="1"/>
            <a:fld id="{A211D7A3-F532-4BCD-B1C1-333351993786}" type="slidenum">
              <a:rPr lang="en-US" sz="1200"/>
              <a:pPr eaLnBrk="1" hangingPunct="1"/>
              <a:t>25</a:t>
            </a:fld>
            <a:endParaRPr lang="en-US"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cs typeface="Arial" charset="0"/>
              </a:defRPr>
            </a:lvl1pPr>
            <a:lvl2pPr marL="742950" indent="-285750" eaLnBrk="0" hangingPunct="0">
              <a:defRPr sz="3200">
                <a:solidFill>
                  <a:schemeClr val="tx1"/>
                </a:solidFill>
                <a:latin typeface="Arial" charset="0"/>
                <a:cs typeface="Arial" charset="0"/>
              </a:defRPr>
            </a:lvl2pPr>
            <a:lvl3pPr marL="1143000" indent="-228600" eaLnBrk="0" hangingPunct="0">
              <a:defRPr sz="3200">
                <a:solidFill>
                  <a:schemeClr val="tx1"/>
                </a:solidFill>
                <a:latin typeface="Arial" charset="0"/>
                <a:cs typeface="Arial" charset="0"/>
              </a:defRPr>
            </a:lvl3pPr>
            <a:lvl4pPr marL="1600200" indent="-228600" eaLnBrk="0" hangingPunct="0">
              <a:defRPr sz="3200">
                <a:solidFill>
                  <a:schemeClr val="tx1"/>
                </a:solidFill>
                <a:latin typeface="Arial" charset="0"/>
                <a:cs typeface="Arial" charset="0"/>
              </a:defRPr>
            </a:lvl4pPr>
            <a:lvl5pPr marL="2057400" indent="-228600" eaLnBrk="0" hangingPunct="0">
              <a:defRPr sz="3200">
                <a:solidFill>
                  <a:schemeClr val="tx1"/>
                </a:solidFill>
                <a:latin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cs typeface="Arial" charset="0"/>
              </a:defRPr>
            </a:lvl9pPr>
          </a:lstStyle>
          <a:p>
            <a:pPr eaLnBrk="1" hangingPunct="1"/>
            <a:fld id="{B9CF9159-C7CD-43FC-B8CB-058FF6871A17}" type="slidenum">
              <a:rPr lang="en-US" sz="1200"/>
              <a:pPr eaLnBrk="1" hangingPunct="1"/>
              <a:t>26</a:t>
            </a:fld>
            <a:endParaRPr lang="en-US"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cs typeface="Arial" charset="0"/>
              </a:defRPr>
            </a:lvl1pPr>
            <a:lvl2pPr marL="742950" indent="-285750" eaLnBrk="0" hangingPunct="0">
              <a:defRPr sz="3200">
                <a:solidFill>
                  <a:schemeClr val="tx1"/>
                </a:solidFill>
                <a:latin typeface="Arial" charset="0"/>
                <a:cs typeface="Arial" charset="0"/>
              </a:defRPr>
            </a:lvl2pPr>
            <a:lvl3pPr marL="1143000" indent="-228600" eaLnBrk="0" hangingPunct="0">
              <a:defRPr sz="3200">
                <a:solidFill>
                  <a:schemeClr val="tx1"/>
                </a:solidFill>
                <a:latin typeface="Arial" charset="0"/>
                <a:cs typeface="Arial" charset="0"/>
              </a:defRPr>
            </a:lvl3pPr>
            <a:lvl4pPr marL="1600200" indent="-228600" eaLnBrk="0" hangingPunct="0">
              <a:defRPr sz="3200">
                <a:solidFill>
                  <a:schemeClr val="tx1"/>
                </a:solidFill>
                <a:latin typeface="Arial" charset="0"/>
                <a:cs typeface="Arial" charset="0"/>
              </a:defRPr>
            </a:lvl4pPr>
            <a:lvl5pPr marL="2057400" indent="-228600" eaLnBrk="0" hangingPunct="0">
              <a:defRPr sz="3200">
                <a:solidFill>
                  <a:schemeClr val="tx1"/>
                </a:solidFill>
                <a:latin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cs typeface="Arial" charset="0"/>
              </a:defRPr>
            </a:lvl9pPr>
          </a:lstStyle>
          <a:p>
            <a:pPr eaLnBrk="1" hangingPunct="1"/>
            <a:fld id="{7EBA586D-F86B-4F7F-A712-FA745D7EF053}" type="slidenum">
              <a:rPr lang="en-US" sz="1200"/>
              <a:pPr eaLnBrk="1" hangingPunct="1"/>
              <a:t>27</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cs typeface="Arial" charset="0"/>
              </a:defRPr>
            </a:lvl1pPr>
            <a:lvl2pPr marL="742950" indent="-285750" eaLnBrk="0" hangingPunct="0">
              <a:defRPr sz="3200">
                <a:solidFill>
                  <a:schemeClr val="tx1"/>
                </a:solidFill>
                <a:latin typeface="Arial" charset="0"/>
                <a:cs typeface="Arial" charset="0"/>
              </a:defRPr>
            </a:lvl2pPr>
            <a:lvl3pPr marL="1143000" indent="-228600" eaLnBrk="0" hangingPunct="0">
              <a:defRPr sz="3200">
                <a:solidFill>
                  <a:schemeClr val="tx1"/>
                </a:solidFill>
                <a:latin typeface="Arial" charset="0"/>
                <a:cs typeface="Arial" charset="0"/>
              </a:defRPr>
            </a:lvl3pPr>
            <a:lvl4pPr marL="1600200" indent="-228600" eaLnBrk="0" hangingPunct="0">
              <a:defRPr sz="3200">
                <a:solidFill>
                  <a:schemeClr val="tx1"/>
                </a:solidFill>
                <a:latin typeface="Arial" charset="0"/>
                <a:cs typeface="Arial" charset="0"/>
              </a:defRPr>
            </a:lvl4pPr>
            <a:lvl5pPr marL="2057400" indent="-228600" eaLnBrk="0" hangingPunct="0">
              <a:defRPr sz="3200">
                <a:solidFill>
                  <a:schemeClr val="tx1"/>
                </a:solidFill>
                <a:latin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cs typeface="Arial" charset="0"/>
              </a:defRPr>
            </a:lvl9pPr>
          </a:lstStyle>
          <a:p>
            <a:pPr eaLnBrk="1" hangingPunct="1"/>
            <a:fld id="{35E43BD0-BE40-47D5-A842-6D44CD7F9ED2}" type="slidenum">
              <a:rPr lang="en-US" sz="1200"/>
              <a:pPr eaLnBrk="1" hangingPunct="1"/>
              <a:t>3</a:t>
            </a:fld>
            <a:endParaRPr 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cs typeface="Arial" charset="0"/>
              </a:defRPr>
            </a:lvl1pPr>
            <a:lvl2pPr marL="742950" indent="-285750" eaLnBrk="0" hangingPunct="0">
              <a:defRPr sz="3200">
                <a:solidFill>
                  <a:schemeClr val="tx1"/>
                </a:solidFill>
                <a:latin typeface="Arial" charset="0"/>
                <a:cs typeface="Arial" charset="0"/>
              </a:defRPr>
            </a:lvl2pPr>
            <a:lvl3pPr marL="1143000" indent="-228600" eaLnBrk="0" hangingPunct="0">
              <a:defRPr sz="3200">
                <a:solidFill>
                  <a:schemeClr val="tx1"/>
                </a:solidFill>
                <a:latin typeface="Arial" charset="0"/>
                <a:cs typeface="Arial" charset="0"/>
              </a:defRPr>
            </a:lvl3pPr>
            <a:lvl4pPr marL="1600200" indent="-228600" eaLnBrk="0" hangingPunct="0">
              <a:defRPr sz="3200">
                <a:solidFill>
                  <a:schemeClr val="tx1"/>
                </a:solidFill>
                <a:latin typeface="Arial" charset="0"/>
                <a:cs typeface="Arial" charset="0"/>
              </a:defRPr>
            </a:lvl4pPr>
            <a:lvl5pPr marL="2057400" indent="-228600" eaLnBrk="0" hangingPunct="0">
              <a:defRPr sz="3200">
                <a:solidFill>
                  <a:schemeClr val="tx1"/>
                </a:solidFill>
                <a:latin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cs typeface="Arial" charset="0"/>
              </a:defRPr>
            </a:lvl9pPr>
          </a:lstStyle>
          <a:p>
            <a:pPr eaLnBrk="1" hangingPunct="1"/>
            <a:fld id="{3B931E81-BC7C-47A4-AD89-CAA6502CC8BE}" type="slidenum">
              <a:rPr lang="en-US" sz="1200"/>
              <a:pPr eaLnBrk="1" hangingPunct="1"/>
              <a:t>4</a:t>
            </a:fld>
            <a:endParaRPr 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cs typeface="Arial" charset="0"/>
              </a:defRPr>
            </a:lvl1pPr>
            <a:lvl2pPr marL="742950" indent="-285750" eaLnBrk="0" hangingPunct="0">
              <a:defRPr sz="3200">
                <a:solidFill>
                  <a:schemeClr val="tx1"/>
                </a:solidFill>
                <a:latin typeface="Arial" charset="0"/>
                <a:cs typeface="Arial" charset="0"/>
              </a:defRPr>
            </a:lvl2pPr>
            <a:lvl3pPr marL="1143000" indent="-228600" eaLnBrk="0" hangingPunct="0">
              <a:defRPr sz="3200">
                <a:solidFill>
                  <a:schemeClr val="tx1"/>
                </a:solidFill>
                <a:latin typeface="Arial" charset="0"/>
                <a:cs typeface="Arial" charset="0"/>
              </a:defRPr>
            </a:lvl3pPr>
            <a:lvl4pPr marL="1600200" indent="-228600" eaLnBrk="0" hangingPunct="0">
              <a:defRPr sz="3200">
                <a:solidFill>
                  <a:schemeClr val="tx1"/>
                </a:solidFill>
                <a:latin typeface="Arial" charset="0"/>
                <a:cs typeface="Arial" charset="0"/>
              </a:defRPr>
            </a:lvl4pPr>
            <a:lvl5pPr marL="2057400" indent="-228600" eaLnBrk="0" hangingPunct="0">
              <a:defRPr sz="3200">
                <a:solidFill>
                  <a:schemeClr val="tx1"/>
                </a:solidFill>
                <a:latin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cs typeface="Arial" charset="0"/>
              </a:defRPr>
            </a:lvl9pPr>
          </a:lstStyle>
          <a:p>
            <a:pPr eaLnBrk="1" hangingPunct="1"/>
            <a:fld id="{81BB6629-B30B-47C4-A465-6725AF05EC0F}" type="slidenum">
              <a:rPr lang="en-US" sz="1200"/>
              <a:pPr eaLnBrk="1" hangingPunct="1"/>
              <a:t>5</a:t>
            </a:fld>
            <a:endParaRPr 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cs typeface="Arial" charset="0"/>
              </a:defRPr>
            </a:lvl1pPr>
            <a:lvl2pPr marL="742950" indent="-285750" eaLnBrk="0" hangingPunct="0">
              <a:defRPr sz="3200">
                <a:solidFill>
                  <a:schemeClr val="tx1"/>
                </a:solidFill>
                <a:latin typeface="Arial" charset="0"/>
                <a:cs typeface="Arial" charset="0"/>
              </a:defRPr>
            </a:lvl2pPr>
            <a:lvl3pPr marL="1143000" indent="-228600" eaLnBrk="0" hangingPunct="0">
              <a:defRPr sz="3200">
                <a:solidFill>
                  <a:schemeClr val="tx1"/>
                </a:solidFill>
                <a:latin typeface="Arial" charset="0"/>
                <a:cs typeface="Arial" charset="0"/>
              </a:defRPr>
            </a:lvl3pPr>
            <a:lvl4pPr marL="1600200" indent="-228600" eaLnBrk="0" hangingPunct="0">
              <a:defRPr sz="3200">
                <a:solidFill>
                  <a:schemeClr val="tx1"/>
                </a:solidFill>
                <a:latin typeface="Arial" charset="0"/>
                <a:cs typeface="Arial" charset="0"/>
              </a:defRPr>
            </a:lvl4pPr>
            <a:lvl5pPr marL="2057400" indent="-228600" eaLnBrk="0" hangingPunct="0">
              <a:defRPr sz="3200">
                <a:solidFill>
                  <a:schemeClr val="tx1"/>
                </a:solidFill>
                <a:latin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cs typeface="Arial" charset="0"/>
              </a:defRPr>
            </a:lvl9pPr>
          </a:lstStyle>
          <a:p>
            <a:pPr eaLnBrk="1" hangingPunct="1"/>
            <a:fld id="{F2743374-2D42-4195-B6B5-B2CAB852DDC7}" type="slidenum">
              <a:rPr lang="en-US" sz="1200"/>
              <a:pPr eaLnBrk="1" hangingPunct="1"/>
              <a:t>6</a:t>
            </a:fld>
            <a:endParaRPr 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cs typeface="Arial" charset="0"/>
              </a:defRPr>
            </a:lvl1pPr>
            <a:lvl2pPr marL="742950" indent="-285750" eaLnBrk="0" hangingPunct="0">
              <a:defRPr sz="3200">
                <a:solidFill>
                  <a:schemeClr val="tx1"/>
                </a:solidFill>
                <a:latin typeface="Arial" charset="0"/>
                <a:cs typeface="Arial" charset="0"/>
              </a:defRPr>
            </a:lvl2pPr>
            <a:lvl3pPr marL="1143000" indent="-228600" eaLnBrk="0" hangingPunct="0">
              <a:defRPr sz="3200">
                <a:solidFill>
                  <a:schemeClr val="tx1"/>
                </a:solidFill>
                <a:latin typeface="Arial" charset="0"/>
                <a:cs typeface="Arial" charset="0"/>
              </a:defRPr>
            </a:lvl3pPr>
            <a:lvl4pPr marL="1600200" indent="-228600" eaLnBrk="0" hangingPunct="0">
              <a:defRPr sz="3200">
                <a:solidFill>
                  <a:schemeClr val="tx1"/>
                </a:solidFill>
                <a:latin typeface="Arial" charset="0"/>
                <a:cs typeface="Arial" charset="0"/>
              </a:defRPr>
            </a:lvl4pPr>
            <a:lvl5pPr marL="2057400" indent="-228600" eaLnBrk="0" hangingPunct="0">
              <a:defRPr sz="3200">
                <a:solidFill>
                  <a:schemeClr val="tx1"/>
                </a:solidFill>
                <a:latin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cs typeface="Arial" charset="0"/>
              </a:defRPr>
            </a:lvl9pPr>
          </a:lstStyle>
          <a:p>
            <a:pPr eaLnBrk="1" hangingPunct="1"/>
            <a:fld id="{5430CD64-CE4F-449D-BD0C-9A71A785943A}" type="slidenum">
              <a:rPr lang="en-US" sz="1200"/>
              <a:pPr eaLnBrk="1" hangingPunct="1"/>
              <a:t>7</a:t>
            </a:fld>
            <a:endParaRPr 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cs typeface="Arial" charset="0"/>
              </a:defRPr>
            </a:lvl1pPr>
            <a:lvl2pPr marL="742950" indent="-285750" eaLnBrk="0" hangingPunct="0">
              <a:defRPr sz="3200">
                <a:solidFill>
                  <a:schemeClr val="tx1"/>
                </a:solidFill>
                <a:latin typeface="Arial" charset="0"/>
                <a:cs typeface="Arial" charset="0"/>
              </a:defRPr>
            </a:lvl2pPr>
            <a:lvl3pPr marL="1143000" indent="-228600" eaLnBrk="0" hangingPunct="0">
              <a:defRPr sz="3200">
                <a:solidFill>
                  <a:schemeClr val="tx1"/>
                </a:solidFill>
                <a:latin typeface="Arial" charset="0"/>
                <a:cs typeface="Arial" charset="0"/>
              </a:defRPr>
            </a:lvl3pPr>
            <a:lvl4pPr marL="1600200" indent="-228600" eaLnBrk="0" hangingPunct="0">
              <a:defRPr sz="3200">
                <a:solidFill>
                  <a:schemeClr val="tx1"/>
                </a:solidFill>
                <a:latin typeface="Arial" charset="0"/>
                <a:cs typeface="Arial" charset="0"/>
              </a:defRPr>
            </a:lvl4pPr>
            <a:lvl5pPr marL="2057400" indent="-228600" eaLnBrk="0" hangingPunct="0">
              <a:defRPr sz="3200">
                <a:solidFill>
                  <a:schemeClr val="tx1"/>
                </a:solidFill>
                <a:latin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cs typeface="Arial" charset="0"/>
              </a:defRPr>
            </a:lvl9pPr>
          </a:lstStyle>
          <a:p>
            <a:pPr eaLnBrk="1" hangingPunct="1"/>
            <a:fld id="{FF2C19BA-0551-47CE-8975-AF77D1831AD4}" type="slidenum">
              <a:rPr lang="en-US" sz="1200"/>
              <a:pPr eaLnBrk="1" hangingPunct="1"/>
              <a:t>8</a:t>
            </a:fld>
            <a:endParaRPr 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cs typeface="Arial" charset="0"/>
              </a:defRPr>
            </a:lvl1pPr>
            <a:lvl2pPr marL="742950" indent="-285750" eaLnBrk="0" hangingPunct="0">
              <a:defRPr sz="3200">
                <a:solidFill>
                  <a:schemeClr val="tx1"/>
                </a:solidFill>
                <a:latin typeface="Arial" charset="0"/>
                <a:cs typeface="Arial" charset="0"/>
              </a:defRPr>
            </a:lvl2pPr>
            <a:lvl3pPr marL="1143000" indent="-228600" eaLnBrk="0" hangingPunct="0">
              <a:defRPr sz="3200">
                <a:solidFill>
                  <a:schemeClr val="tx1"/>
                </a:solidFill>
                <a:latin typeface="Arial" charset="0"/>
                <a:cs typeface="Arial" charset="0"/>
              </a:defRPr>
            </a:lvl3pPr>
            <a:lvl4pPr marL="1600200" indent="-228600" eaLnBrk="0" hangingPunct="0">
              <a:defRPr sz="3200">
                <a:solidFill>
                  <a:schemeClr val="tx1"/>
                </a:solidFill>
                <a:latin typeface="Arial" charset="0"/>
                <a:cs typeface="Arial" charset="0"/>
              </a:defRPr>
            </a:lvl4pPr>
            <a:lvl5pPr marL="2057400" indent="-228600" eaLnBrk="0" hangingPunct="0">
              <a:defRPr sz="3200">
                <a:solidFill>
                  <a:schemeClr val="tx1"/>
                </a:solidFill>
                <a:latin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cs typeface="Arial" charset="0"/>
              </a:defRPr>
            </a:lvl9pPr>
          </a:lstStyle>
          <a:p>
            <a:pPr eaLnBrk="1" hangingPunct="1"/>
            <a:fld id="{98837CA7-6B8D-41FF-A926-3684A9EAFAB2}" type="slidenum">
              <a:rPr lang="en-US" sz="1200"/>
              <a:pPr eaLnBrk="1" hangingPunct="1"/>
              <a:t>9</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cs typeface="Arial" charset="0"/>
            </a:endParaRPr>
          </a:p>
        </p:txBody>
      </p:sp>
      <p:sp>
        <p:nvSpPr>
          <p:cNvPr id="5" name="Rectangle 4"/>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cs typeface="Arial" charset="0"/>
            </a:endParaRPr>
          </a:p>
        </p:txBody>
      </p:sp>
      <p:sp>
        <p:nvSpPr>
          <p:cNvPr id="6" name="Rectangle 5"/>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cs typeface="Arial" charset="0"/>
            </a:endParaRPr>
          </a:p>
        </p:txBody>
      </p:sp>
      <p:sp>
        <p:nvSpPr>
          <p:cNvPr id="7" name="Rectangle 6"/>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cs typeface="Arial" charset="0"/>
            </a:endParaRPr>
          </a:p>
        </p:txBody>
      </p:sp>
      <p:sp>
        <p:nvSpPr>
          <p:cNvPr id="10" name="Straight Connector 9"/>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a:defRPr/>
            </a:pPr>
            <a:endParaRPr lang="en-US">
              <a:latin typeface="Arial" pitchFamily="34" charset="0"/>
              <a:cs typeface="+mn-cs"/>
            </a:endParaRPr>
          </a:p>
        </p:txBody>
      </p:sp>
      <p:sp>
        <p:nvSpPr>
          <p:cNvPr id="11" name="Straight Connector 10"/>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a:defRPr/>
            </a:pPr>
            <a:endParaRPr lang="en-US">
              <a:latin typeface="Arial" pitchFamily="34" charset="0"/>
              <a:cs typeface="+mn-cs"/>
            </a:endParaRPr>
          </a:p>
        </p:txBody>
      </p:sp>
      <p:sp>
        <p:nvSpPr>
          <p:cNvPr id="12" name="Straight Connector 11"/>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a:defRPr/>
            </a:pPr>
            <a:endParaRPr lang="en-US">
              <a:latin typeface="Arial" pitchFamily="34" charset="0"/>
              <a:cs typeface="+mn-cs"/>
            </a:endParaRPr>
          </a:p>
        </p:txBody>
      </p:sp>
      <p:sp>
        <p:nvSpPr>
          <p:cNvPr id="13" name="Straight Connector 12"/>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a:defRPr/>
            </a:pPr>
            <a:endParaRPr lang="en-US">
              <a:latin typeface="Arial" pitchFamily="34" charset="0"/>
              <a:cs typeface="+mn-cs"/>
            </a:endParaRPr>
          </a:p>
        </p:txBody>
      </p:sp>
      <p:sp>
        <p:nvSpPr>
          <p:cNvPr id="14" name="Straight Connector 13"/>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a:defRPr/>
            </a:pPr>
            <a:endParaRPr lang="en-US">
              <a:latin typeface="Arial" pitchFamily="34" charset="0"/>
              <a:cs typeface="+mn-cs"/>
            </a:endParaRPr>
          </a:p>
        </p:txBody>
      </p:sp>
      <p:sp>
        <p:nvSpPr>
          <p:cNvPr id="15" name="Straight Connector 14"/>
          <p:cNvSpPr>
            <a:spLocks noChangeShapeType="1"/>
          </p:cNvSpPr>
          <p:nvPr/>
        </p:nvSpPr>
        <p:spPr bwMode="auto">
          <a:xfrm>
            <a:off x="9113838"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lang="en-US">
              <a:latin typeface="Arial" pitchFamily="34" charset="0"/>
              <a:cs typeface="+mn-cs"/>
            </a:endParaRPr>
          </a:p>
        </p:txBody>
      </p:sp>
      <p:sp>
        <p:nvSpPr>
          <p:cNvPr id="16" name="Rectangle 15"/>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cs typeface="Arial" charset="0"/>
            </a:endParaRPr>
          </a:p>
        </p:txBody>
      </p:sp>
      <p:sp>
        <p:nvSpPr>
          <p:cNvPr id="17" name="Oval 16"/>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cs typeface="Arial" charset="0"/>
            </a:endParaRPr>
          </a:p>
        </p:txBody>
      </p:sp>
      <p:sp>
        <p:nvSpPr>
          <p:cNvPr id="18" name="Oval 17"/>
          <p:cNvSpPr/>
          <p:nvPr/>
        </p:nvSpPr>
        <p:spPr bwMode="auto">
          <a:xfrm>
            <a:off x="1309688" y="4867275"/>
            <a:ext cx="641350"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cs typeface="Arial" charset="0"/>
            </a:endParaRPr>
          </a:p>
        </p:txBody>
      </p:sp>
      <p:sp>
        <p:nvSpPr>
          <p:cNvPr id="19" name="Oval 18"/>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cs typeface="Arial" charset="0"/>
            </a:endParaRPr>
          </a:p>
        </p:txBody>
      </p:sp>
      <p:sp>
        <p:nvSpPr>
          <p:cNvPr id="20" name="Oval 19"/>
          <p:cNvSpPr/>
          <p:nvPr/>
        </p:nvSpPr>
        <p:spPr bwMode="auto">
          <a:xfrm>
            <a:off x="1663700" y="5788025"/>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cs typeface="Arial" charset="0"/>
            </a:endParaRPr>
          </a:p>
        </p:txBody>
      </p:sp>
      <p:sp>
        <p:nvSpPr>
          <p:cNvPr id="21" name="Oval 20"/>
          <p:cNvSpPr/>
          <p:nvPr/>
        </p:nvSpPr>
        <p:spPr>
          <a:xfrm>
            <a:off x="1905000" y="4495800"/>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cs typeface="Arial" charset="0"/>
            </a:endParaRPr>
          </a:p>
        </p:txBody>
      </p:sp>
      <p:sp>
        <p:nvSpPr>
          <p:cNvPr id="8" name="Title 7"/>
          <p:cNvSpPr>
            <a:spLocks noGrp="1"/>
          </p:cNvSpPr>
          <p:nvPr>
            <p:ph type="ctrTitle"/>
          </p:nvPr>
        </p:nvSpPr>
        <p:spPr>
          <a:xfrm>
            <a:off x="2286000" y="3124200"/>
            <a:ext cx="6172200" cy="1894362"/>
          </a:xfrm>
        </p:spPr>
        <p:txBody>
          <a:bodyPr/>
          <a:lstStyle>
            <a:lvl1pPr>
              <a:defRPr b="1"/>
            </a:lvl1pPr>
          </a:lstStyle>
          <a:p>
            <a:r>
              <a:rPr lang="en-US" smtClean="0"/>
              <a:t>Click to edit Master title style</a:t>
            </a:r>
            <a:endParaRPr lang="en-US"/>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2" name="Date Placeholder 27"/>
          <p:cNvSpPr>
            <a:spLocks noGrp="1"/>
          </p:cNvSpPr>
          <p:nvPr>
            <p:ph type="dt" sz="half" idx="10"/>
          </p:nvPr>
        </p:nvSpPr>
        <p:spPr bwMode="auto">
          <a:xfrm rot="5400000">
            <a:off x="7764463" y="1174750"/>
            <a:ext cx="2286000" cy="381000"/>
          </a:xfrm>
        </p:spPr>
        <p:txBody>
          <a:bodyPr/>
          <a:lstStyle>
            <a:lvl1pPr>
              <a:defRPr smtClean="0"/>
            </a:lvl1pPr>
          </a:lstStyle>
          <a:p>
            <a:pPr>
              <a:defRPr/>
            </a:pPr>
            <a:endParaRPr lang="en-US"/>
          </a:p>
        </p:txBody>
      </p:sp>
      <p:sp>
        <p:nvSpPr>
          <p:cNvPr id="23" name="Footer Placeholder 16"/>
          <p:cNvSpPr>
            <a:spLocks noGrp="1"/>
          </p:cNvSpPr>
          <p:nvPr>
            <p:ph type="ftr" sz="quarter" idx="11"/>
          </p:nvPr>
        </p:nvSpPr>
        <p:spPr bwMode="auto">
          <a:xfrm rot="5400000">
            <a:off x="7077076" y="4181475"/>
            <a:ext cx="3657600" cy="384175"/>
          </a:xfrm>
        </p:spPr>
        <p:txBody>
          <a:bodyPr/>
          <a:lstStyle>
            <a:lvl1pPr>
              <a:defRPr smtClean="0"/>
            </a:lvl1pPr>
          </a:lstStyle>
          <a:p>
            <a:pPr>
              <a:defRPr/>
            </a:pPr>
            <a:endParaRPr lang="en-US"/>
          </a:p>
        </p:txBody>
      </p:sp>
      <p:sp>
        <p:nvSpPr>
          <p:cNvPr id="24" name="Slide Number Placeholder 28"/>
          <p:cNvSpPr>
            <a:spLocks noGrp="1"/>
          </p:cNvSpPr>
          <p:nvPr>
            <p:ph type="sldNum" sz="quarter" idx="12"/>
          </p:nvPr>
        </p:nvSpPr>
        <p:spPr bwMode="auto">
          <a:xfrm>
            <a:off x="1325563" y="4929188"/>
            <a:ext cx="609600" cy="517525"/>
          </a:xfrm>
        </p:spPr>
        <p:txBody>
          <a:bodyPr/>
          <a:lstStyle>
            <a:lvl1pPr>
              <a:defRPr smtClean="0"/>
            </a:lvl1pPr>
          </a:lstStyle>
          <a:p>
            <a:pPr>
              <a:defRPr/>
            </a:pPr>
            <a:fld id="{2D815DF0-B357-4F02-B4D8-354F6442C034}" type="slidenum">
              <a:rPr lang="en-US"/>
              <a:pPr>
                <a:defRPr/>
              </a:pPr>
              <a:t>‹#›</a:t>
            </a:fld>
            <a:endParaRPr lang="en-US"/>
          </a:p>
        </p:txBody>
      </p:sp>
    </p:spTree>
    <p:extLst>
      <p:ext uri="{BB962C8B-B14F-4D97-AF65-F5344CB8AC3E}">
        <p14:creationId xmlns:p14="http://schemas.microsoft.com/office/powerpoint/2010/main" val="3278264357"/>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32362A10-DD05-4B03-887F-CDE368F1E925}" type="slidenum">
              <a:rPr lang="en-US"/>
              <a:pPr>
                <a:defRPr/>
              </a:pPr>
              <a:t>‹#›</a:t>
            </a:fld>
            <a:endParaRPr lang="en-US"/>
          </a:p>
        </p:txBody>
      </p:sp>
    </p:spTree>
    <p:extLst>
      <p:ext uri="{BB962C8B-B14F-4D97-AF65-F5344CB8AC3E}">
        <p14:creationId xmlns:p14="http://schemas.microsoft.com/office/powerpoint/2010/main" val="53420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0DE61CE3-2F41-4C9F-B93A-2B122F565D36}" type="slidenum">
              <a:rPr lang="en-US"/>
              <a:pPr>
                <a:defRPr/>
              </a:pPr>
              <a:t>‹#›</a:t>
            </a:fld>
            <a:endParaRPr lang="en-US"/>
          </a:p>
        </p:txBody>
      </p:sp>
    </p:spTree>
    <p:extLst>
      <p:ext uri="{BB962C8B-B14F-4D97-AF65-F5344CB8AC3E}">
        <p14:creationId xmlns:p14="http://schemas.microsoft.com/office/powerpoint/2010/main" val="3760912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8" name="Content Placeholder 7"/>
          <p:cNvSpPr>
            <a:spLocks noGrp="1"/>
          </p:cNvSpPr>
          <p:nvPr>
            <p:ph sz="quarter" idx="1"/>
          </p:nvPr>
        </p:nvSpPr>
        <p:spPr>
          <a:xfrm>
            <a:off x="457200" y="1600200"/>
            <a:ext cx="7467600" cy="487375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869757D4-1C74-4720-A436-E8C5E7CE79E7}" type="slidenum">
              <a:rPr lang="en-US"/>
              <a:pPr>
                <a:defRPr/>
              </a:pPr>
              <a:t>‹#›</a:t>
            </a:fld>
            <a:endParaRPr lang="en-US"/>
          </a:p>
        </p:txBody>
      </p:sp>
    </p:spTree>
    <p:extLst>
      <p:ext uri="{BB962C8B-B14F-4D97-AF65-F5344CB8AC3E}">
        <p14:creationId xmlns:p14="http://schemas.microsoft.com/office/powerpoint/2010/main" val="3585924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4" name="Rectangle 3"/>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cs typeface="Arial" charset="0"/>
            </a:endParaRPr>
          </a:p>
        </p:txBody>
      </p:sp>
      <p:sp>
        <p:nvSpPr>
          <p:cNvPr id="5" name="Rectangle 4"/>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cs typeface="Arial" charset="0"/>
            </a:endParaRPr>
          </a:p>
        </p:txBody>
      </p:sp>
      <p:sp>
        <p:nvSpPr>
          <p:cNvPr id="6" name="Rectangle 5"/>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cs typeface="Arial" charset="0"/>
            </a:endParaRPr>
          </a:p>
        </p:txBody>
      </p:sp>
      <p:sp>
        <p:nvSpPr>
          <p:cNvPr id="7" name="Rectangle 6"/>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cs typeface="Arial" charset="0"/>
            </a:endParaRPr>
          </a:p>
        </p:txBody>
      </p:sp>
      <p:sp>
        <p:nvSpPr>
          <p:cNvPr id="8" name="Straight Connector 7"/>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a:defRPr/>
            </a:pPr>
            <a:endParaRPr lang="en-US">
              <a:latin typeface="Arial" pitchFamily="34" charset="0"/>
              <a:cs typeface="+mn-cs"/>
            </a:endParaRPr>
          </a:p>
        </p:txBody>
      </p:sp>
      <p:sp>
        <p:nvSpPr>
          <p:cNvPr id="9" name="Straight Connector 8"/>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a:defRPr/>
            </a:pPr>
            <a:endParaRPr lang="en-US">
              <a:latin typeface="Arial" pitchFamily="34" charset="0"/>
              <a:cs typeface="+mn-cs"/>
            </a:endParaRPr>
          </a:p>
        </p:txBody>
      </p:sp>
      <p:sp>
        <p:nvSpPr>
          <p:cNvPr id="10" name="Straight Connector 9"/>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a:defRPr/>
            </a:pPr>
            <a:endParaRPr lang="en-US">
              <a:latin typeface="Arial" pitchFamily="34" charset="0"/>
              <a:cs typeface="+mn-cs"/>
            </a:endParaRPr>
          </a:p>
        </p:txBody>
      </p:sp>
      <p:sp>
        <p:nvSpPr>
          <p:cNvPr id="11" name="Straight Connector 10"/>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a:defRPr/>
            </a:pPr>
            <a:endParaRPr lang="en-US">
              <a:latin typeface="Arial" pitchFamily="34" charset="0"/>
              <a:cs typeface="+mn-cs"/>
            </a:endParaRPr>
          </a:p>
        </p:txBody>
      </p:sp>
      <p:sp>
        <p:nvSpPr>
          <p:cNvPr id="12" name="Straight Connector 11"/>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a:defRPr/>
            </a:pPr>
            <a:endParaRPr lang="en-US">
              <a:latin typeface="Arial" pitchFamily="34" charset="0"/>
              <a:cs typeface="+mn-cs"/>
            </a:endParaRPr>
          </a:p>
        </p:txBody>
      </p:sp>
      <p:sp>
        <p:nvSpPr>
          <p:cNvPr id="13" name="Rectangle 12"/>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cs typeface="Arial" charset="0"/>
            </a:endParaRPr>
          </a:p>
        </p:txBody>
      </p:sp>
      <p:sp>
        <p:nvSpPr>
          <p:cNvPr id="14" name="Oval 13"/>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cs typeface="Arial" charset="0"/>
            </a:endParaRPr>
          </a:p>
        </p:txBody>
      </p:sp>
      <p:sp>
        <p:nvSpPr>
          <p:cNvPr id="15" name="Oval 14"/>
          <p:cNvSpPr/>
          <p:nvPr/>
        </p:nvSpPr>
        <p:spPr bwMode="auto">
          <a:xfrm>
            <a:off x="1323975" y="4867275"/>
            <a:ext cx="642938"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cs typeface="Arial" charset="0"/>
            </a:endParaRPr>
          </a:p>
        </p:txBody>
      </p:sp>
      <p:sp>
        <p:nvSpPr>
          <p:cNvPr id="16" name="Oval 15"/>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cs typeface="Arial" charset="0"/>
            </a:endParaRPr>
          </a:p>
        </p:txBody>
      </p:sp>
      <p:sp>
        <p:nvSpPr>
          <p:cNvPr id="17" name="Oval 16"/>
          <p:cNvSpPr/>
          <p:nvPr/>
        </p:nvSpPr>
        <p:spPr bwMode="auto">
          <a:xfrm>
            <a:off x="1663700" y="5791200"/>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cs typeface="Arial" charset="0"/>
            </a:endParaRPr>
          </a:p>
        </p:txBody>
      </p:sp>
      <p:sp>
        <p:nvSpPr>
          <p:cNvPr id="18" name="Oval 17"/>
          <p:cNvSpPr/>
          <p:nvPr/>
        </p:nvSpPr>
        <p:spPr bwMode="auto">
          <a:xfrm>
            <a:off x="1879600" y="4479925"/>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cs typeface="Arial" charset="0"/>
            </a:endParaRPr>
          </a:p>
        </p:txBody>
      </p:sp>
      <p:sp>
        <p:nvSpPr>
          <p:cNvPr id="19" name="Straight Connector 18"/>
          <p:cNvSpPr>
            <a:spLocks noChangeShapeType="1"/>
          </p:cNvSpPr>
          <p:nvPr/>
        </p:nvSpPr>
        <p:spPr bwMode="auto">
          <a:xfrm>
            <a:off x="9097963"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lang="en-US">
              <a:latin typeface="Arial" pitchFamily="34" charset="0"/>
              <a:cs typeface="+mn-cs"/>
            </a:endParaRPr>
          </a:p>
        </p:txBody>
      </p:sp>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lang="en-US" smtClean="0"/>
              <a:t>Click to edit Master title style</a:t>
            </a:r>
            <a:endParaRPr lang="en-US"/>
          </a:p>
        </p:txBody>
      </p:sp>
      <p:sp>
        <p:nvSpPr>
          <p:cNvPr id="3" name="Text Placeholder 2"/>
          <p:cNvSpPr>
            <a:spLocks noGrp="1"/>
          </p:cNvSpPr>
          <p:nvPr>
            <p:ph type="body" idx="1"/>
          </p:nvPr>
        </p:nvSpPr>
        <p:spPr>
          <a:xfrm>
            <a:off x="2286000" y="5010150"/>
            <a:ext cx="6172200" cy="1371600"/>
          </a:xfrm>
        </p:spPr>
        <p:txBody>
          <a:bodyPr/>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20" name="Date Placeholder 3"/>
          <p:cNvSpPr>
            <a:spLocks noGrp="1"/>
          </p:cNvSpPr>
          <p:nvPr>
            <p:ph type="dt" sz="half" idx="10"/>
          </p:nvPr>
        </p:nvSpPr>
        <p:spPr bwMode="auto">
          <a:xfrm rot="5400000">
            <a:off x="7762875" y="1169988"/>
            <a:ext cx="2286000" cy="381000"/>
          </a:xfrm>
        </p:spPr>
        <p:txBody>
          <a:bodyPr/>
          <a:lstStyle>
            <a:lvl1pPr>
              <a:defRPr smtClean="0"/>
            </a:lvl1pPr>
          </a:lstStyle>
          <a:p>
            <a:pPr>
              <a:defRPr/>
            </a:pPr>
            <a:endParaRPr lang="en-US"/>
          </a:p>
        </p:txBody>
      </p:sp>
      <p:sp>
        <p:nvSpPr>
          <p:cNvPr id="21" name="Footer Placeholder 4"/>
          <p:cNvSpPr>
            <a:spLocks noGrp="1"/>
          </p:cNvSpPr>
          <p:nvPr>
            <p:ph type="ftr" sz="quarter" idx="11"/>
          </p:nvPr>
        </p:nvSpPr>
        <p:spPr bwMode="auto">
          <a:xfrm rot="5400000">
            <a:off x="7077076" y="4178300"/>
            <a:ext cx="3657600" cy="384175"/>
          </a:xfrm>
        </p:spPr>
        <p:txBody>
          <a:bodyPr/>
          <a:lstStyle>
            <a:lvl1pPr>
              <a:defRPr smtClean="0"/>
            </a:lvl1pPr>
          </a:lstStyle>
          <a:p>
            <a:pPr>
              <a:defRPr/>
            </a:pPr>
            <a:endParaRPr lang="en-US"/>
          </a:p>
        </p:txBody>
      </p:sp>
      <p:sp>
        <p:nvSpPr>
          <p:cNvPr id="22" name="Slide Number Placeholder 5"/>
          <p:cNvSpPr>
            <a:spLocks noGrp="1"/>
          </p:cNvSpPr>
          <p:nvPr>
            <p:ph type="sldNum" sz="quarter" idx="12"/>
          </p:nvPr>
        </p:nvSpPr>
        <p:spPr bwMode="auto">
          <a:xfrm>
            <a:off x="1339850" y="4929188"/>
            <a:ext cx="609600" cy="517525"/>
          </a:xfrm>
        </p:spPr>
        <p:txBody>
          <a:bodyPr/>
          <a:lstStyle>
            <a:lvl1pPr>
              <a:defRPr smtClean="0"/>
            </a:lvl1pPr>
          </a:lstStyle>
          <a:p>
            <a:pPr>
              <a:defRPr/>
            </a:pPr>
            <a:fld id="{EE3FDA9E-6C3F-4ABC-868F-D5CADE9977A9}" type="slidenum">
              <a:rPr lang="en-US"/>
              <a:pPr>
                <a:defRPr/>
              </a:pPr>
              <a:t>‹#›</a:t>
            </a:fld>
            <a:endParaRPr lang="en-US"/>
          </a:p>
        </p:txBody>
      </p:sp>
    </p:spTree>
    <p:extLst>
      <p:ext uri="{BB962C8B-B14F-4D97-AF65-F5344CB8AC3E}">
        <p14:creationId xmlns:p14="http://schemas.microsoft.com/office/powerpoint/2010/main" val="285220535"/>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
          </p:nvPr>
        </p:nvSpPr>
        <p:spPr>
          <a:xfrm>
            <a:off x="457200" y="1600200"/>
            <a:ext cx="3657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2"/>
          </p:nvPr>
        </p:nvSpPr>
        <p:spPr>
          <a:xfrm>
            <a:off x="4270248" y="1600200"/>
            <a:ext cx="3657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19BB94C6-908C-4627-B04E-E250CD247B33}" type="slidenum">
              <a:rPr lang="en-US"/>
              <a:pPr>
                <a:defRPr/>
              </a:pPr>
              <a:t>‹#›</a:t>
            </a:fld>
            <a:endParaRPr lang="en-US"/>
          </a:p>
        </p:txBody>
      </p:sp>
    </p:spTree>
    <p:extLst>
      <p:ext uri="{BB962C8B-B14F-4D97-AF65-F5344CB8AC3E}">
        <p14:creationId xmlns:p14="http://schemas.microsoft.com/office/powerpoint/2010/main" val="31433801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lstStyle>
            <a:lvl1pPr>
              <a:defRPr/>
            </a:lvl1pPr>
          </a:lstStyle>
          <a:p>
            <a:r>
              <a:rPr lang="en-US" smtClean="0"/>
              <a:t>Click to edit Master title style</a:t>
            </a:r>
            <a:endParaRPr lang="en-US"/>
          </a:p>
        </p:txBody>
      </p:sp>
      <p:sp>
        <p:nvSpPr>
          <p:cNvPr id="11" name="Content Placeholder 10"/>
          <p:cNvSpPr>
            <a:spLocks noGrp="1"/>
          </p:cNvSpPr>
          <p:nvPr>
            <p:ph sz="quarter" idx="2"/>
          </p:nvPr>
        </p:nvSpPr>
        <p:spPr>
          <a:xfrm>
            <a:off x="457200" y="2362200"/>
            <a:ext cx="3657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quarter" idx="4"/>
          </p:nvPr>
        </p:nvSpPr>
        <p:spPr>
          <a:xfrm>
            <a:off x="4371975" y="2362200"/>
            <a:ext cx="3657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en-US" smtClean="0"/>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en-US" smtClean="0"/>
              <a:t>Click to edit Master text styles</a:t>
            </a:r>
          </a:p>
        </p:txBody>
      </p:sp>
      <p:sp>
        <p:nvSpPr>
          <p:cNvPr id="7" name="Date Placeholder 13"/>
          <p:cNvSpPr>
            <a:spLocks noGrp="1"/>
          </p:cNvSpPr>
          <p:nvPr>
            <p:ph type="dt" sz="half" idx="10"/>
          </p:nvPr>
        </p:nvSpPr>
        <p:spPr/>
        <p:txBody>
          <a:bodyPr/>
          <a:lstStyle>
            <a:lvl1pPr>
              <a:defRPr/>
            </a:lvl1pPr>
          </a:lstStyle>
          <a:p>
            <a:pPr>
              <a:defRPr/>
            </a:pPr>
            <a:endParaRPr lang="en-US"/>
          </a:p>
        </p:txBody>
      </p:sp>
      <p:sp>
        <p:nvSpPr>
          <p:cNvPr id="8" name="Footer Placeholder 2"/>
          <p:cNvSpPr>
            <a:spLocks noGrp="1"/>
          </p:cNvSpPr>
          <p:nvPr>
            <p:ph type="ftr" sz="quarter" idx="11"/>
          </p:nvPr>
        </p:nvSpPr>
        <p:spPr/>
        <p:txBody>
          <a:bodyPr/>
          <a:lstStyle>
            <a:lvl1pPr>
              <a:defRPr/>
            </a:lvl1pPr>
          </a:lstStyle>
          <a:p>
            <a:pPr>
              <a:defRPr/>
            </a:pPr>
            <a:endParaRPr lang="en-US"/>
          </a:p>
        </p:txBody>
      </p:sp>
      <p:sp>
        <p:nvSpPr>
          <p:cNvPr id="9" name="Slide Number Placeholder 22"/>
          <p:cNvSpPr>
            <a:spLocks noGrp="1"/>
          </p:cNvSpPr>
          <p:nvPr>
            <p:ph type="sldNum" sz="quarter" idx="12"/>
          </p:nvPr>
        </p:nvSpPr>
        <p:spPr/>
        <p:txBody>
          <a:bodyPr/>
          <a:lstStyle>
            <a:lvl1pPr>
              <a:defRPr/>
            </a:lvl1pPr>
          </a:lstStyle>
          <a:p>
            <a:pPr>
              <a:defRPr/>
            </a:pPr>
            <a:fld id="{0E92A640-1396-4F47-8D40-E15A8E62B602}" type="slidenum">
              <a:rPr lang="en-US"/>
              <a:pPr>
                <a:defRPr/>
              </a:pPr>
              <a:t>‹#›</a:t>
            </a:fld>
            <a:endParaRPr lang="en-US"/>
          </a:p>
        </p:txBody>
      </p:sp>
    </p:spTree>
    <p:extLst>
      <p:ext uri="{BB962C8B-B14F-4D97-AF65-F5344CB8AC3E}">
        <p14:creationId xmlns:p14="http://schemas.microsoft.com/office/powerpoint/2010/main" val="1416899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8DCC0DD7-D084-4ABA-8813-E5A4E5B910E7}" type="slidenum">
              <a:rPr lang="en-US"/>
              <a:pPr>
                <a:defRPr/>
              </a:pPr>
              <a:t>‹#›</a:t>
            </a:fld>
            <a:endParaRPr lang="en-US"/>
          </a:p>
        </p:txBody>
      </p:sp>
    </p:spTree>
    <p:extLst>
      <p:ext uri="{BB962C8B-B14F-4D97-AF65-F5344CB8AC3E}">
        <p14:creationId xmlns:p14="http://schemas.microsoft.com/office/powerpoint/2010/main" val="2326039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22"/>
          <p:cNvSpPr>
            <a:spLocks noGrp="1"/>
          </p:cNvSpPr>
          <p:nvPr>
            <p:ph type="sldNum" sz="quarter" idx="12"/>
          </p:nvPr>
        </p:nvSpPr>
        <p:spPr/>
        <p:txBody>
          <a:bodyPr/>
          <a:lstStyle>
            <a:lvl1pPr>
              <a:defRPr/>
            </a:lvl1pPr>
          </a:lstStyle>
          <a:p>
            <a:pPr>
              <a:defRPr/>
            </a:pPr>
            <a:fld id="{E26B4F8E-F4BC-4F31-B27B-325CE5ED8A19}" type="slidenum">
              <a:rPr lang="en-US"/>
              <a:pPr>
                <a:defRPr/>
              </a:pPr>
              <a:t>‹#›</a:t>
            </a:fld>
            <a:endParaRPr lang="en-US"/>
          </a:p>
        </p:txBody>
      </p:sp>
    </p:spTree>
    <p:extLst>
      <p:ext uri="{BB962C8B-B14F-4D97-AF65-F5344CB8AC3E}">
        <p14:creationId xmlns:p14="http://schemas.microsoft.com/office/powerpoint/2010/main" val="1336848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a:defRPr/>
            </a:pPr>
            <a:endParaRPr lang="en-US" dirty="0">
              <a:latin typeface="Arial" pitchFamily="34" charset="0"/>
              <a:cs typeface="+mn-cs"/>
            </a:endParaRPr>
          </a:p>
        </p:txBody>
      </p:sp>
      <p:sp>
        <p:nvSpPr>
          <p:cNvPr id="6" name="Straight Connector 5"/>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lang="en-US" dirty="0">
              <a:latin typeface="Arial" pitchFamily="34" charset="0"/>
              <a:cs typeface="+mn-cs"/>
            </a:endParaRPr>
          </a:p>
        </p:txBody>
      </p:sp>
      <p:sp>
        <p:nvSpPr>
          <p:cNvPr id="7" name="Straight Connector 16"/>
          <p:cNvSpPr>
            <a:spLocks noChangeShapeType="1"/>
          </p:cNvSpPr>
          <p:nvPr/>
        </p:nvSpPr>
        <p:spPr bwMode="auto">
          <a:xfrm>
            <a:off x="6192838" y="0"/>
            <a:ext cx="0" cy="6858000"/>
          </a:xfrm>
          <a:prstGeom prst="line">
            <a:avLst/>
          </a:prstGeom>
          <a:noFill/>
          <a:ln w="12700"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 name="Straight Connector 17"/>
          <p:cNvSpPr>
            <a:spLocks noChangeShapeType="1"/>
          </p:cNvSpPr>
          <p:nvPr/>
        </p:nvSpPr>
        <p:spPr bwMode="auto">
          <a:xfrm>
            <a:off x="8991600" y="0"/>
            <a:ext cx="0" cy="6858000"/>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 name="Rectangle 8"/>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cs typeface="Arial" charset="0"/>
            </a:endParaRPr>
          </a:p>
        </p:txBody>
      </p:sp>
      <p:sp>
        <p:nvSpPr>
          <p:cNvPr id="10" name="Straight Connector 19"/>
          <p:cNvSpPr>
            <a:spLocks noChangeShapeType="1"/>
          </p:cNvSpPr>
          <p:nvPr/>
        </p:nvSpPr>
        <p:spPr bwMode="auto">
          <a:xfrm>
            <a:off x="8915400" y="0"/>
            <a:ext cx="0" cy="68580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 name="Oval 10"/>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cs typeface="Arial" charset="0"/>
            </a:endParaRPr>
          </a:p>
        </p:txBody>
      </p:sp>
      <p:sp>
        <p:nvSpPr>
          <p:cNvPr id="2" name="Title 1"/>
          <p:cNvSpPr>
            <a:spLocks noGrp="1"/>
          </p:cNvSpPr>
          <p:nvPr>
            <p:ph type="title"/>
          </p:nvPr>
        </p:nvSpPr>
        <p:spPr>
          <a:xfrm rot="5400000">
            <a:off x="3371850" y="3200400"/>
            <a:ext cx="6309360" cy="457200"/>
          </a:xfrm>
        </p:spPr>
        <p:txBody>
          <a:bodyPr/>
          <a:lstStyle>
            <a:lvl1pPr algn="l">
              <a:buNone/>
              <a:defRPr sz="2000" b="1" cap="small" baseline="0"/>
            </a:lvl1pPr>
          </a:lstStyle>
          <a:p>
            <a:r>
              <a:rPr lang="en-US" smtClean="0"/>
              <a:t>Click to edit Master title style</a:t>
            </a:r>
            <a:endParaRPr lang="en-US"/>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18" name="Content Placeholder 17"/>
          <p:cNvSpPr>
            <a:spLocks noGrp="1"/>
          </p:cNvSpPr>
          <p:nvPr>
            <p:ph sz="quarter" idx="1"/>
          </p:nvPr>
        </p:nvSpPr>
        <p:spPr>
          <a:xfrm>
            <a:off x="304800" y="274320"/>
            <a:ext cx="5638800" cy="63276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Date Placeholder 20"/>
          <p:cNvSpPr>
            <a:spLocks noGrp="1"/>
          </p:cNvSpPr>
          <p:nvPr>
            <p:ph type="dt" sz="half" idx="10"/>
          </p:nvPr>
        </p:nvSpPr>
        <p:spPr/>
        <p:txBody>
          <a:bodyPr/>
          <a:lstStyle>
            <a:lvl1pPr>
              <a:defRPr smtClean="0"/>
            </a:lvl1pPr>
          </a:lstStyle>
          <a:p>
            <a:pPr>
              <a:defRPr/>
            </a:pPr>
            <a:endParaRPr lang="en-US"/>
          </a:p>
        </p:txBody>
      </p:sp>
      <p:sp>
        <p:nvSpPr>
          <p:cNvPr id="13" name="Slide Number Placeholder 21"/>
          <p:cNvSpPr>
            <a:spLocks noGrp="1"/>
          </p:cNvSpPr>
          <p:nvPr>
            <p:ph type="sldNum" sz="quarter" idx="11"/>
          </p:nvPr>
        </p:nvSpPr>
        <p:spPr/>
        <p:txBody>
          <a:bodyPr/>
          <a:lstStyle>
            <a:lvl1pPr>
              <a:defRPr smtClean="0"/>
            </a:lvl1pPr>
          </a:lstStyle>
          <a:p>
            <a:pPr>
              <a:defRPr/>
            </a:pPr>
            <a:fld id="{1AFE3E87-3E8A-496D-A9E7-D73471A77422}" type="slidenum">
              <a:rPr lang="en-US"/>
              <a:pPr>
                <a:defRPr/>
              </a:pPr>
              <a:t>‹#›</a:t>
            </a:fld>
            <a:endParaRPr lang="en-US"/>
          </a:p>
        </p:txBody>
      </p:sp>
      <p:sp>
        <p:nvSpPr>
          <p:cNvPr id="14" name="Footer Placeholder 22"/>
          <p:cNvSpPr>
            <a:spLocks noGrp="1"/>
          </p:cNvSpPr>
          <p:nvPr>
            <p:ph type="ftr" sz="quarter" idx="12"/>
          </p:nvPr>
        </p:nvSpPr>
        <p:spPr/>
        <p:txBody>
          <a:bodyPr/>
          <a:lstStyle>
            <a:lvl1pPr>
              <a:defRPr smtClean="0"/>
            </a:lvl1pPr>
          </a:lstStyle>
          <a:p>
            <a:pPr>
              <a:defRPr/>
            </a:pPr>
            <a:endParaRPr lang="en-US"/>
          </a:p>
        </p:txBody>
      </p:sp>
    </p:spTree>
    <p:extLst>
      <p:ext uri="{BB962C8B-B14F-4D97-AF65-F5344CB8AC3E}">
        <p14:creationId xmlns:p14="http://schemas.microsoft.com/office/powerpoint/2010/main" val="2834983720"/>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lang="en-US">
              <a:latin typeface="Arial" pitchFamily="34" charset="0"/>
              <a:cs typeface="+mn-cs"/>
            </a:endParaRPr>
          </a:p>
        </p:txBody>
      </p:sp>
      <p:sp>
        <p:nvSpPr>
          <p:cNvPr id="6" name="Oval 5"/>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cs typeface="Arial" charset="0"/>
            </a:endParaRPr>
          </a:p>
        </p:txBody>
      </p:sp>
      <p:sp>
        <p:nvSpPr>
          <p:cNvPr id="7" name="Straight Connector 16"/>
          <p:cNvSpPr>
            <a:spLocks noChangeShapeType="1"/>
          </p:cNvSpPr>
          <p:nvPr/>
        </p:nvSpPr>
        <p:spPr bwMode="auto">
          <a:xfrm>
            <a:off x="8991600" y="0"/>
            <a:ext cx="0" cy="68580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 name="Rectangle 7"/>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cs typeface="Arial" charset="0"/>
            </a:endParaRPr>
          </a:p>
        </p:txBody>
      </p:sp>
      <p:sp>
        <p:nvSpPr>
          <p:cNvPr id="9" name="Straight Connector 18"/>
          <p:cNvSpPr>
            <a:spLocks noChangeShapeType="1"/>
          </p:cNvSpPr>
          <p:nvPr/>
        </p:nvSpPr>
        <p:spPr bwMode="auto">
          <a:xfrm>
            <a:off x="8915400" y="0"/>
            <a:ext cx="0" cy="68580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 name="Straight Connector 9"/>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lang="en-US" dirty="0">
              <a:latin typeface="Arial" pitchFamily="34" charset="0"/>
              <a:cs typeface="+mn-cs"/>
            </a:endParaRPr>
          </a:p>
        </p:txBody>
      </p:sp>
      <p:sp>
        <p:nvSpPr>
          <p:cNvPr id="11" name="Straight Connector 20"/>
          <p:cNvSpPr>
            <a:spLocks noChangeShapeType="1"/>
          </p:cNvSpPr>
          <p:nvPr/>
        </p:nvSpPr>
        <p:spPr bwMode="auto">
          <a:xfrm>
            <a:off x="6192838" y="0"/>
            <a:ext cx="0" cy="6858000"/>
          </a:xfrm>
          <a:prstGeom prst="line">
            <a:avLst/>
          </a:prstGeom>
          <a:noFill/>
          <a:ln w="12700"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 name="Title 1"/>
          <p:cNvSpPr>
            <a:spLocks noGrp="1"/>
          </p:cNvSpPr>
          <p:nvPr>
            <p:ph type="title"/>
          </p:nvPr>
        </p:nvSpPr>
        <p:spPr>
          <a:xfrm rot="5400000">
            <a:off x="3350133" y="3200400"/>
            <a:ext cx="6309360" cy="457200"/>
          </a:xfrm>
        </p:spPr>
        <p:txBody>
          <a:bodyPr/>
          <a:lstStyle>
            <a:lvl1pPr algn="l">
              <a:buNone/>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spcCol="274320" rtlCol="0" fromWordArt="0" forceAA="0">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a:r>
              <a:rPr lang="en-US" smtClean="0"/>
              <a:t>Click to edit Master text styles</a:t>
            </a:r>
          </a:p>
        </p:txBody>
      </p:sp>
      <p:sp>
        <p:nvSpPr>
          <p:cNvPr id="12" name="Date Placeholder 16"/>
          <p:cNvSpPr>
            <a:spLocks noGrp="1"/>
          </p:cNvSpPr>
          <p:nvPr>
            <p:ph type="dt" sz="half" idx="10"/>
          </p:nvPr>
        </p:nvSpPr>
        <p:spPr/>
        <p:txBody>
          <a:bodyPr/>
          <a:lstStyle>
            <a:lvl1pPr>
              <a:defRPr smtClean="0"/>
            </a:lvl1pPr>
          </a:lstStyle>
          <a:p>
            <a:pPr>
              <a:defRPr/>
            </a:pPr>
            <a:endParaRPr lang="en-US"/>
          </a:p>
        </p:txBody>
      </p:sp>
      <p:sp>
        <p:nvSpPr>
          <p:cNvPr id="13" name="Slide Number Placeholder 17"/>
          <p:cNvSpPr>
            <a:spLocks noGrp="1"/>
          </p:cNvSpPr>
          <p:nvPr>
            <p:ph type="sldNum" sz="quarter" idx="11"/>
          </p:nvPr>
        </p:nvSpPr>
        <p:spPr/>
        <p:txBody>
          <a:bodyPr/>
          <a:lstStyle>
            <a:lvl1pPr>
              <a:defRPr smtClean="0"/>
            </a:lvl1pPr>
          </a:lstStyle>
          <a:p>
            <a:pPr>
              <a:defRPr/>
            </a:pPr>
            <a:fld id="{849C16FA-4E29-4CE0-8413-25E8C693B0D2}" type="slidenum">
              <a:rPr lang="en-US"/>
              <a:pPr>
                <a:defRPr/>
              </a:pPr>
              <a:t>‹#›</a:t>
            </a:fld>
            <a:endParaRPr lang="en-US"/>
          </a:p>
        </p:txBody>
      </p:sp>
      <p:sp>
        <p:nvSpPr>
          <p:cNvPr id="14" name="Footer Placeholder 20"/>
          <p:cNvSpPr>
            <a:spLocks noGrp="1"/>
          </p:cNvSpPr>
          <p:nvPr>
            <p:ph type="ftr" sz="quarter" idx="12"/>
          </p:nvPr>
        </p:nvSpPr>
        <p:spPr/>
        <p:txBody>
          <a:bodyPr/>
          <a:lstStyle>
            <a:lvl1pPr>
              <a:defRPr smtClean="0"/>
            </a:lvl1pPr>
          </a:lstStyle>
          <a:p>
            <a:pPr>
              <a:defRPr/>
            </a:pPr>
            <a:endParaRPr lang="en-US"/>
          </a:p>
        </p:txBody>
      </p:sp>
    </p:spTree>
    <p:extLst>
      <p:ext uri="{BB962C8B-B14F-4D97-AF65-F5344CB8AC3E}">
        <p14:creationId xmlns:p14="http://schemas.microsoft.com/office/powerpoint/2010/main" val="3753786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a:defRPr/>
            </a:pPr>
            <a:endParaRPr lang="en-US" dirty="0">
              <a:latin typeface="Arial" pitchFamily="34" charset="0"/>
              <a:cs typeface="+mn-cs"/>
            </a:endParaRPr>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lang="en-US" smtClean="0"/>
              <a:t>Click to edit Master title style</a:t>
            </a:r>
            <a:endParaRPr lang="en-US"/>
          </a:p>
        </p:txBody>
      </p:sp>
      <p:sp>
        <p:nvSpPr>
          <p:cNvPr id="1028" name="Text Placeholder 12"/>
          <p:cNvSpPr>
            <a:spLocks noGrp="1"/>
          </p:cNvSpPr>
          <p:nvPr>
            <p:ph type="body" idx="1"/>
          </p:nvPr>
        </p:nvSpPr>
        <p:spPr bwMode="auto">
          <a:xfrm>
            <a:off x="457200" y="1600200"/>
            <a:ext cx="7467600" cy="487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rot="5400000">
            <a:off x="7589045" y="1081881"/>
            <a:ext cx="2011362" cy="38417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chemeClr val="tx2"/>
                </a:solidFill>
              </a:defRPr>
            </a:lvl1pPr>
          </a:lstStyle>
          <a:p>
            <a:pPr>
              <a:defRPr/>
            </a:pPr>
            <a:endParaRPr lang="en-US"/>
          </a:p>
        </p:txBody>
      </p:sp>
      <p:sp>
        <p:nvSpPr>
          <p:cNvPr id="3" name="Footer Placeholder 2"/>
          <p:cNvSpPr>
            <a:spLocks noGrp="1"/>
          </p:cNvSpPr>
          <p:nvPr>
            <p:ph type="ftr" sz="quarter" idx="3"/>
          </p:nvPr>
        </p:nvSpPr>
        <p:spPr>
          <a:xfrm rot="5400000">
            <a:off x="6989763" y="3736975"/>
            <a:ext cx="32004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chemeClr val="tx2"/>
                </a:solidFill>
              </a:defRPr>
            </a:lvl1pPr>
          </a:lstStyle>
          <a:p>
            <a:pPr>
              <a:defRPr/>
            </a:pPr>
            <a:endParaRPr lang="en-US"/>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lang="en-US">
              <a:latin typeface="Arial" pitchFamily="34" charset="0"/>
              <a:cs typeface="+mn-cs"/>
            </a:endParaRPr>
          </a:p>
        </p:txBody>
      </p:sp>
      <p:sp>
        <p:nvSpPr>
          <p:cNvPr id="1032" name="Straight Connector 8"/>
          <p:cNvSpPr>
            <a:spLocks noChangeShapeType="1"/>
          </p:cNvSpPr>
          <p:nvPr/>
        </p:nvSpPr>
        <p:spPr bwMode="auto">
          <a:xfrm>
            <a:off x="8991600" y="0"/>
            <a:ext cx="0" cy="6858000"/>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cs typeface="Arial" charset="0"/>
            </a:endParaRPr>
          </a:p>
        </p:txBody>
      </p:sp>
      <p:sp>
        <p:nvSpPr>
          <p:cNvPr id="1034" name="Straight Connector 10"/>
          <p:cNvSpPr>
            <a:spLocks noChangeShapeType="1"/>
          </p:cNvSpPr>
          <p:nvPr/>
        </p:nvSpPr>
        <p:spPr bwMode="auto">
          <a:xfrm>
            <a:off x="8915400" y="0"/>
            <a:ext cx="0" cy="68580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 name="Oval 11"/>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cs typeface="Arial" charset="0"/>
            </a:endParaRPr>
          </a:p>
        </p:txBody>
      </p:sp>
      <p:sp>
        <p:nvSpPr>
          <p:cNvPr id="23" name="Slide Number Placeholder 22"/>
          <p:cNvSpPr>
            <a:spLocks noGrp="1"/>
          </p:cNvSpPr>
          <p:nvPr>
            <p:ph type="sldNum" sz="quarter" idx="4"/>
          </p:nvPr>
        </p:nvSpPr>
        <p:spPr>
          <a:xfrm>
            <a:off x="8129588" y="5734050"/>
            <a:ext cx="609600" cy="520700"/>
          </a:xfrm>
          <a:prstGeom prst="rect">
            <a:avLst/>
          </a:prstGeom>
        </p:spPr>
        <p:txBody>
          <a:bodyPr vert="horz" wrap="square" lIns="91440" tIns="45720" rIns="91440" bIns="45720" numCol="1" anchor="ctr" anchorCtr="0" compatLnSpc="1">
            <a:prstTxWarp prst="textNoShape">
              <a:avLst/>
            </a:prstTxWarp>
          </a:bodyPr>
          <a:lstStyle>
            <a:lvl1pPr algn="ctr">
              <a:defRPr sz="1400" b="1" smtClean="0">
                <a:solidFill>
                  <a:srgbClr val="FFFFFF"/>
                </a:solidFill>
              </a:defRPr>
            </a:lvl1pPr>
          </a:lstStyle>
          <a:p>
            <a:pPr>
              <a:defRPr/>
            </a:pPr>
            <a:fld id="{FBF8503E-D7E1-4A5F-A5FC-7EA9B98E8DB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55" r:id="rId1"/>
    <p:sldLayoutId id="2147483748" r:id="rId2"/>
    <p:sldLayoutId id="2147483756" r:id="rId3"/>
    <p:sldLayoutId id="2147483749" r:id="rId4"/>
    <p:sldLayoutId id="2147483750" r:id="rId5"/>
    <p:sldLayoutId id="2147483751" r:id="rId6"/>
    <p:sldLayoutId id="2147483752" r:id="rId7"/>
    <p:sldLayoutId id="2147483757" r:id="rId8"/>
    <p:sldLayoutId id="2147483758" r:id="rId9"/>
    <p:sldLayoutId id="2147483753" r:id="rId10"/>
    <p:sldLayoutId id="2147483754" r:id="rId11"/>
  </p:sldLayoutIdLst>
  <p:timing>
    <p:tnLst>
      <p:par>
        <p:cTn id="1" dur="indefinite" restart="never" nodeType="tmRoot"/>
      </p:par>
    </p:tnLst>
  </p:timing>
  <p:txStyles>
    <p:title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entury Schoolbook" pitchFamily="18" charset="0"/>
        </a:defRPr>
      </a:lvl2pPr>
      <a:lvl3pPr algn="l" rtl="0" eaLnBrk="0" fontAlgn="base" hangingPunct="0">
        <a:spcBef>
          <a:spcPct val="0"/>
        </a:spcBef>
        <a:spcAft>
          <a:spcPct val="0"/>
        </a:spcAft>
        <a:defRPr sz="3000">
          <a:solidFill>
            <a:schemeClr val="tx2"/>
          </a:solidFill>
          <a:latin typeface="Century Schoolbook" pitchFamily="18" charset="0"/>
        </a:defRPr>
      </a:lvl3pPr>
      <a:lvl4pPr algn="l" rtl="0" eaLnBrk="0" fontAlgn="base" hangingPunct="0">
        <a:spcBef>
          <a:spcPct val="0"/>
        </a:spcBef>
        <a:spcAft>
          <a:spcPct val="0"/>
        </a:spcAft>
        <a:defRPr sz="3000">
          <a:solidFill>
            <a:schemeClr val="tx2"/>
          </a:solidFill>
          <a:latin typeface="Century Schoolbook" pitchFamily="18" charset="0"/>
        </a:defRPr>
      </a:lvl4pPr>
      <a:lvl5pPr algn="l" rtl="0" eaLnBrk="0" fontAlgn="base" hangingPunct="0">
        <a:spcBef>
          <a:spcPct val="0"/>
        </a:spcBef>
        <a:spcAft>
          <a:spcPct val="0"/>
        </a:spcAft>
        <a:defRPr sz="3000">
          <a:solidFill>
            <a:schemeClr val="tx2"/>
          </a:solidFill>
          <a:latin typeface="Century Schoolbook" pitchFamily="18" charset="0"/>
        </a:defRPr>
      </a:lvl5pPr>
      <a:lvl6pPr marL="457200" algn="l" rtl="0" fontAlgn="base">
        <a:spcBef>
          <a:spcPct val="0"/>
        </a:spcBef>
        <a:spcAft>
          <a:spcPct val="0"/>
        </a:spcAft>
        <a:defRPr sz="3000">
          <a:solidFill>
            <a:schemeClr val="tx2"/>
          </a:solidFill>
          <a:latin typeface="Century Schoolbook" pitchFamily="18" charset="0"/>
        </a:defRPr>
      </a:lvl6pPr>
      <a:lvl7pPr marL="914400" algn="l" rtl="0" fontAlgn="base">
        <a:spcBef>
          <a:spcPct val="0"/>
        </a:spcBef>
        <a:spcAft>
          <a:spcPct val="0"/>
        </a:spcAft>
        <a:defRPr sz="3000">
          <a:solidFill>
            <a:schemeClr val="tx2"/>
          </a:solidFill>
          <a:latin typeface="Century Schoolbook" pitchFamily="18" charset="0"/>
        </a:defRPr>
      </a:lvl7pPr>
      <a:lvl8pPr marL="1371600" algn="l" rtl="0" fontAlgn="base">
        <a:spcBef>
          <a:spcPct val="0"/>
        </a:spcBef>
        <a:spcAft>
          <a:spcPct val="0"/>
        </a:spcAft>
        <a:defRPr sz="3000">
          <a:solidFill>
            <a:schemeClr val="tx2"/>
          </a:solidFill>
          <a:latin typeface="Century Schoolbook" pitchFamily="18" charset="0"/>
        </a:defRPr>
      </a:lvl8pPr>
      <a:lvl9pPr marL="1828800" algn="l" rtl="0" fontAlgn="base">
        <a:spcBef>
          <a:spcPct val="0"/>
        </a:spcBef>
        <a:spcAft>
          <a:spcPct val="0"/>
        </a:spcAft>
        <a:defRPr sz="3000">
          <a:solidFill>
            <a:schemeClr val="tx2"/>
          </a:solidFill>
          <a:latin typeface="Century Schoolbook" pitchFamily="18" charset="0"/>
        </a:defRPr>
      </a:lvl9pPr>
    </p:titleStyle>
    <p:bodyStyle>
      <a:lvl1pPr marL="273050" indent="-273050" algn="l" rtl="0" eaLnBrk="0" fontAlgn="base" hangingPunct="0">
        <a:spcBef>
          <a:spcPts val="600"/>
        </a:spcBef>
        <a:spcAft>
          <a:spcPct val="0"/>
        </a:spcAft>
        <a:buClr>
          <a:schemeClr val="accent1"/>
        </a:buClr>
        <a:buSzPct val="70000"/>
        <a:buFont typeface="Wingdings"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E0752F"/>
        </a:buClr>
        <a:buSzPct val="60000"/>
        <a:buFont typeface="Wingdings" pitchFamily="2" charset="2"/>
        <a:buChar char=""/>
        <a:defRPr sz="2400"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FEC3AE"/>
        </a:buClr>
        <a:buSzPct val="60000"/>
        <a:buFont typeface="Wingdings" pitchFamily="2" charset="2"/>
        <a:buChar char=""/>
        <a:defRPr sz="2000"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AE9"/>
        </a:buClr>
        <a:buSzPct val="68000"/>
        <a:buFont typeface="Wingdings 2"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audio" Target="file:///H:\giao%20an%20tiet%20kiem%20nang%20luong\Dung-Di-Dang-Kia-Co-Mua.mp3" TargetMode="External"/><Relationship Id="rId7" Type="http://schemas.openxmlformats.org/officeDocument/2006/relationships/image" Target="../media/image3.png"/><Relationship Id="rId2" Type="http://schemas.microsoft.com/office/2007/relationships/media" Target="file:///H:\giao%20an%20tiet%20kiem%20nang%20luong\Dung-Di-Dang-Kia-Co-Mua.mp3" TargetMode="External"/><Relationship Id="rId1" Type="http://schemas.openxmlformats.org/officeDocument/2006/relationships/tags" Target="../tags/tag2.xml"/><Relationship Id="rId6" Type="http://schemas.openxmlformats.org/officeDocument/2006/relationships/image" Target="../media/image2.gif"/><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notesSlide" Target="../notesSlides/notesSlide10.xml"/><Relationship Id="rId7" Type="http://schemas.openxmlformats.org/officeDocument/2006/relationships/image" Target="../media/image24.jpe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23.jpeg"/><Relationship Id="rId5" Type="http://schemas.openxmlformats.org/officeDocument/2006/relationships/image" Target="../media/image22.jpeg"/><Relationship Id="rId10" Type="http://schemas.openxmlformats.org/officeDocument/2006/relationships/image" Target="../media/image27.gif"/><Relationship Id="rId4" Type="http://schemas.openxmlformats.org/officeDocument/2006/relationships/image" Target="../media/image21.jpeg"/><Relationship Id="rId9" Type="http://schemas.openxmlformats.org/officeDocument/2006/relationships/image" Target="../media/image26.jpeg"/></Relationships>
</file>

<file path=ppt/slides/_rels/slide11.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notesSlide" Target="../notesSlides/notesSlide11.xml"/><Relationship Id="rId7" Type="http://schemas.openxmlformats.org/officeDocument/2006/relationships/image" Target="../media/image24.jpeg"/><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 Id="rId9"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image" Target="../media/image32.png"/><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video" Target="file:///C:\Documents%20and%20Settings\Administrator\Desktop\ti&#7871;t%20ki&#7879;m%20n&#432;&#7899;c.wmv" TargetMode="External"/><Relationship Id="rId7" Type="http://schemas.openxmlformats.org/officeDocument/2006/relationships/notesSlide" Target="../notesSlides/notesSlide13.xml"/><Relationship Id="rId2" Type="http://schemas.microsoft.com/office/2007/relationships/media" Target="file:///C:\Documents%20and%20Settings\Administrator\Desktop\ti&#7871;t%20ki&#7879;m%20n&#432;&#7899;c.wmv" TargetMode="External"/><Relationship Id="rId1" Type="http://schemas.openxmlformats.org/officeDocument/2006/relationships/tags" Target="../tags/tag14.xml"/><Relationship Id="rId6" Type="http://schemas.openxmlformats.org/officeDocument/2006/relationships/slideLayout" Target="../slideLayouts/slideLayout2.xml"/><Relationship Id="rId5" Type="http://schemas.openxmlformats.org/officeDocument/2006/relationships/video" Target="../media/media2.wmv"/><Relationship Id="rId4" Type="http://schemas.microsoft.com/office/2007/relationships/media" Target="../media/media2.wmv"/><Relationship Id="rId9"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5.xml"/><Relationship Id="rId5" Type="http://schemas.openxmlformats.org/officeDocument/2006/relationships/image" Target="../media/image36.jpeg"/><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6.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44.jpeg"/><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image" Target="../media/image43.gif"/><Relationship Id="rId5" Type="http://schemas.openxmlformats.org/officeDocument/2006/relationships/image" Target="../media/image42.gif"/><Relationship Id="rId4" Type="http://schemas.openxmlformats.org/officeDocument/2006/relationships/image" Target="../media/image41.gif"/></Relationships>
</file>

<file path=ppt/slides/_rels/slide18.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notesSlide" Target="../notesSlides/notesSlide18.xml"/><Relationship Id="rId7" Type="http://schemas.openxmlformats.org/officeDocument/2006/relationships/image" Target="../media/image46.png"/><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hyperlink" Target="http://www.goodsmart.com.vn/osc/index.php?cPath=30_49" TargetMode="External"/><Relationship Id="rId5" Type="http://schemas.openxmlformats.org/officeDocument/2006/relationships/image" Target="../media/image45.jpeg"/><Relationship Id="rId4" Type="http://schemas.openxmlformats.org/officeDocument/2006/relationships/hyperlink" Target="http://www.goodsmart.com.vn/osc/product_info.php?products_id=240" TargetMode="Externa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51.png"/><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video" Target="file:///C:\Users\dell\Desktop\pp\M&#7897;t%20s&#7889;%20bi&#7879;n%20ph&#225;p%20ti&#7871;t%20ki&#7879;m%20&#273;i&#7879;n,%20s&#7917;%20d&#7909;ng%20&#273;i&#7879;n%20an%20to&#224;n%20v&#224;%20hi&#7879;u%20qu&#7843;%20trong%20sinh%20ho&#7841;t%20gia%20&#273;&#236;nh.mp4" TargetMode="External"/><Relationship Id="rId2" Type="http://schemas.microsoft.com/office/2007/relationships/media" Target="file:///C:\Users\dell\Desktop\pp\M&#7897;t%20s&#7889;%20bi&#7879;n%20ph&#225;p%20ti&#7871;t%20ki&#7879;m%20&#273;i&#7879;n,%20s&#7917;%20d&#7909;ng%20&#273;i&#7879;n%20an%20to&#224;n%20v&#224;%20hi&#7879;u%20qu&#7843;%20trong%20sinh%20ho&#7841;t%20gia%20&#273;&#236;nh.mp4" TargetMode="External"/><Relationship Id="rId1" Type="http://schemas.openxmlformats.org/officeDocument/2006/relationships/tags" Target="../tags/tag21.xml"/><Relationship Id="rId6" Type="http://schemas.openxmlformats.org/officeDocument/2006/relationships/image" Target="../media/image52.png"/><Relationship Id="rId5" Type="http://schemas.openxmlformats.org/officeDocument/2006/relationships/notesSlide" Target="../notesSlides/notesSlide20.xml"/><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56.png"/><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60.png"/><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63.png"/><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image" Target="../media/image59.png"/><Relationship Id="rId5" Type="http://schemas.openxmlformats.org/officeDocument/2006/relationships/image" Target="../media/image62.jpeg"/><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66.png"/><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68.png"/><Relationship Id="rId2" Type="http://schemas.openxmlformats.org/officeDocument/2006/relationships/slideLayout" Target="../slideLayouts/slideLayout2.xml"/><Relationship Id="rId1" Type="http://schemas.openxmlformats.org/officeDocument/2006/relationships/tags" Target="../tags/tag26.xml"/><Relationship Id="rId6" Type="http://schemas.openxmlformats.org/officeDocument/2006/relationships/image" Target="../media/image65.png"/><Relationship Id="rId5" Type="http://schemas.openxmlformats.org/officeDocument/2006/relationships/image" Target="../media/image67.png"/><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notesSlide" Target="../notesSlides/notesSlide26.xml"/><Relationship Id="rId7" Type="http://schemas.openxmlformats.org/officeDocument/2006/relationships/image" Target="../media/image69.pn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23.jpeg"/><Relationship Id="rId5" Type="http://schemas.openxmlformats.org/officeDocument/2006/relationships/image" Target="../media/image25.jpeg"/><Relationship Id="rId4" Type="http://schemas.openxmlformats.org/officeDocument/2006/relationships/image" Target="../media/image21.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video" Target="../media/media1.wmv"/><Relationship Id="rId7" Type="http://schemas.openxmlformats.org/officeDocument/2006/relationships/image" Target="../media/image6.png"/><Relationship Id="rId2" Type="http://schemas.microsoft.com/office/2007/relationships/media" Target="../media/media1.wmv"/><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0.gif"/><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9.gif"/><Relationship Id="rId5" Type="http://schemas.openxmlformats.org/officeDocument/2006/relationships/image" Target="../media/image8.gif"/><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notesSlide" Target="../notesSlides/notesSlide5.xml"/><Relationship Id="rId7" Type="http://schemas.openxmlformats.org/officeDocument/2006/relationships/image" Target="../media/image14.jpe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10.gif"/><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notesSlide" Target="../notesSlides/notesSlide8.xml"/><Relationship Id="rId7" Type="http://schemas.openxmlformats.org/officeDocument/2006/relationships/image" Target="../media/image24.jpe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23.jpeg"/><Relationship Id="rId5" Type="http://schemas.openxmlformats.org/officeDocument/2006/relationships/image" Target="../media/image22.jpeg"/><Relationship Id="rId10" Type="http://schemas.openxmlformats.org/officeDocument/2006/relationships/image" Target="../media/image27.gif"/><Relationship Id="rId4" Type="http://schemas.openxmlformats.org/officeDocument/2006/relationships/image" Target="../media/image21.jpeg"/><Relationship Id="rId9"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3" descr="Hoa"/>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2884488" y="1600200"/>
            <a:ext cx="406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43" descr="Hoa"/>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457200"/>
            <a:ext cx="5334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43" descr="Hoa"/>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1371600"/>
            <a:ext cx="5334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43" descr="Hoa"/>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1295400"/>
            <a:ext cx="5334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43" descr="Hoa"/>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886200" y="3581400"/>
            <a:ext cx="5334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43" descr="Hoa"/>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381000"/>
            <a:ext cx="5334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8" name="Text Box 12"/>
          <p:cNvSpPr txBox="1">
            <a:spLocks noChangeArrowheads="1"/>
          </p:cNvSpPr>
          <p:nvPr/>
        </p:nvSpPr>
        <p:spPr bwMode="auto">
          <a:xfrm>
            <a:off x="1524000" y="5410200"/>
            <a:ext cx="6629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cs typeface="Arial" charset="0"/>
              </a:defRPr>
            </a:lvl1pPr>
            <a:lvl2pPr marL="742950" indent="-285750" eaLnBrk="0" hangingPunct="0">
              <a:defRPr sz="3200">
                <a:solidFill>
                  <a:schemeClr val="tx1"/>
                </a:solidFill>
                <a:latin typeface="Arial" charset="0"/>
                <a:cs typeface="Arial" charset="0"/>
              </a:defRPr>
            </a:lvl2pPr>
            <a:lvl3pPr marL="1143000" indent="-228600" eaLnBrk="0" hangingPunct="0">
              <a:defRPr sz="3200">
                <a:solidFill>
                  <a:schemeClr val="tx1"/>
                </a:solidFill>
                <a:latin typeface="Arial" charset="0"/>
                <a:cs typeface="Arial" charset="0"/>
              </a:defRPr>
            </a:lvl3pPr>
            <a:lvl4pPr marL="1600200" indent="-228600" eaLnBrk="0" hangingPunct="0">
              <a:defRPr sz="3200">
                <a:solidFill>
                  <a:schemeClr val="tx1"/>
                </a:solidFill>
                <a:latin typeface="Arial" charset="0"/>
                <a:cs typeface="Arial" charset="0"/>
              </a:defRPr>
            </a:lvl4pPr>
            <a:lvl5pPr marL="2057400" indent="-228600" eaLnBrk="0" hangingPunct="0">
              <a:defRPr sz="3200">
                <a:solidFill>
                  <a:schemeClr val="tx1"/>
                </a:solidFill>
                <a:latin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cs typeface="Arial" charset="0"/>
              </a:defRPr>
            </a:lvl9pPr>
          </a:lstStyle>
          <a:p>
            <a:pPr algn="ctr" eaLnBrk="1" hangingPunct="1">
              <a:spcBef>
                <a:spcPct val="50000"/>
              </a:spcBef>
            </a:pPr>
            <a:r>
              <a:rPr lang="en-US" sz="3600" b="1">
                <a:solidFill>
                  <a:srgbClr val="FF0000"/>
                </a:solidFill>
                <a:latin typeface="Times New Roman" pitchFamily="18" charset="0"/>
              </a:rPr>
              <a:t>KHỐI MGN</a:t>
            </a:r>
            <a:endParaRPr lang="en-US" sz="2400" b="1">
              <a:solidFill>
                <a:srgbClr val="FF0000"/>
              </a:solidFill>
              <a:latin typeface="Times New Roman" pitchFamily="18" charset="0"/>
            </a:endParaRPr>
          </a:p>
        </p:txBody>
      </p:sp>
      <p:pic>
        <p:nvPicPr>
          <p:cNvPr id="6153" name="Picture 43" descr="Hoa"/>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0" y="2057400"/>
            <a:ext cx="406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43" descr="Hoa"/>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228600" y="0"/>
            <a:ext cx="406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Picture 43" descr="Hoa"/>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6553200" y="0"/>
            <a:ext cx="406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6" name="Picture 43" descr="Hoa"/>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4495800" y="990600"/>
            <a:ext cx="406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7" name="Picture 43" descr="Hoa"/>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8001000" y="1905000"/>
            <a:ext cx="406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8" name="Picture 43" descr="Hoa"/>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5867400" y="2438400"/>
            <a:ext cx="406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10" name="Dung-Di-Dang-Kia-Co-Mua.mp3">
            <a:hlinkClick r:id="" action="ppaction://media"/>
          </p:cNvPr>
          <p:cNvPicPr>
            <a:picLocks noChangeAspect="1" noChangeArrowheads="1"/>
          </p:cNvPicPr>
          <p:nvPr>
            <a:audioFile r:link="rId3"/>
            <p:extLst>
              <p:ext uri="{DAA4B4D4-6D71-4841-9C94-3DE7FCFB9230}">
                <p14:media xmlns:p14="http://schemas.microsoft.com/office/powerpoint/2010/main" r:link="rId2"/>
              </p:ext>
            </p:extLst>
          </p:nvPr>
        </p:nvPicPr>
        <p:blipFill>
          <a:blip r:embed="rId7">
            <a:extLst>
              <a:ext uri="{28A0092B-C50C-407E-A947-70E740481C1C}">
                <a14:useLocalDpi xmlns:a14="http://schemas.microsoft.com/office/drawing/2010/main" val="0"/>
              </a:ext>
            </a:extLst>
          </a:blip>
          <a:srcRect/>
          <a:stretch>
            <a:fillRect/>
          </a:stretch>
        </p:blipFill>
        <p:spPr bwMode="auto">
          <a:xfrm>
            <a:off x="8458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0" name="Picture 19" descr="Hinh nen dep chuyen nghiep giao an.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1" name="TextBox 20"/>
          <p:cNvSpPr txBox="1">
            <a:spLocks noChangeArrowheads="1"/>
          </p:cNvSpPr>
          <p:nvPr/>
        </p:nvSpPr>
        <p:spPr bwMode="auto">
          <a:xfrm>
            <a:off x="600075" y="25400"/>
            <a:ext cx="785812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cs typeface="Arial" charset="0"/>
              </a:defRPr>
            </a:lvl1pPr>
            <a:lvl2pPr marL="742950" indent="-285750" eaLnBrk="0" hangingPunct="0">
              <a:defRPr sz="3200">
                <a:solidFill>
                  <a:schemeClr val="tx1"/>
                </a:solidFill>
                <a:latin typeface="Arial" charset="0"/>
                <a:cs typeface="Arial" charset="0"/>
              </a:defRPr>
            </a:lvl2pPr>
            <a:lvl3pPr marL="1143000" indent="-228600" eaLnBrk="0" hangingPunct="0">
              <a:defRPr sz="3200">
                <a:solidFill>
                  <a:schemeClr val="tx1"/>
                </a:solidFill>
                <a:latin typeface="Arial" charset="0"/>
                <a:cs typeface="Arial" charset="0"/>
              </a:defRPr>
            </a:lvl3pPr>
            <a:lvl4pPr marL="1600200" indent="-228600" eaLnBrk="0" hangingPunct="0">
              <a:defRPr sz="3200">
                <a:solidFill>
                  <a:schemeClr val="tx1"/>
                </a:solidFill>
                <a:latin typeface="Arial" charset="0"/>
                <a:cs typeface="Arial" charset="0"/>
              </a:defRPr>
            </a:lvl4pPr>
            <a:lvl5pPr marL="2057400" indent="-228600" eaLnBrk="0" hangingPunct="0">
              <a:defRPr sz="3200">
                <a:solidFill>
                  <a:schemeClr val="tx1"/>
                </a:solidFill>
                <a:latin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cs typeface="Arial" charset="0"/>
              </a:defRPr>
            </a:lvl9pPr>
          </a:lstStyle>
          <a:p>
            <a:pPr algn="ctr" eaLnBrk="1" hangingPunct="1"/>
            <a:r>
              <a:rPr lang="en-US">
                <a:solidFill>
                  <a:srgbClr val="0000CC"/>
                </a:solidFill>
              </a:rPr>
              <a:t>Phòng giáo dục và đào tạo quận long biên</a:t>
            </a:r>
          </a:p>
          <a:p>
            <a:pPr algn="ctr" eaLnBrk="1" hangingPunct="1"/>
            <a:r>
              <a:rPr lang="en-US">
                <a:solidFill>
                  <a:srgbClr val="0000CC"/>
                </a:solidFill>
              </a:rPr>
              <a:t>Trường mầm non Hoa Mai</a:t>
            </a:r>
          </a:p>
        </p:txBody>
      </p:sp>
      <p:sp>
        <p:nvSpPr>
          <p:cNvPr id="6162" name="TextBox 21"/>
          <p:cNvSpPr txBox="1">
            <a:spLocks noChangeArrowheads="1"/>
          </p:cNvSpPr>
          <p:nvPr/>
        </p:nvSpPr>
        <p:spPr bwMode="auto">
          <a:xfrm>
            <a:off x="395288" y="1244600"/>
            <a:ext cx="85201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cs typeface="Arial" charset="0"/>
              </a:defRPr>
            </a:lvl1pPr>
            <a:lvl2pPr marL="742950" indent="-285750" eaLnBrk="0" hangingPunct="0">
              <a:defRPr sz="3200">
                <a:solidFill>
                  <a:schemeClr val="tx1"/>
                </a:solidFill>
                <a:latin typeface="Arial" charset="0"/>
                <a:cs typeface="Arial" charset="0"/>
              </a:defRPr>
            </a:lvl2pPr>
            <a:lvl3pPr marL="1143000" indent="-228600" eaLnBrk="0" hangingPunct="0">
              <a:defRPr sz="3200">
                <a:solidFill>
                  <a:schemeClr val="tx1"/>
                </a:solidFill>
                <a:latin typeface="Arial" charset="0"/>
                <a:cs typeface="Arial" charset="0"/>
              </a:defRPr>
            </a:lvl3pPr>
            <a:lvl4pPr marL="1600200" indent="-228600" eaLnBrk="0" hangingPunct="0">
              <a:defRPr sz="3200">
                <a:solidFill>
                  <a:schemeClr val="tx1"/>
                </a:solidFill>
                <a:latin typeface="Arial" charset="0"/>
                <a:cs typeface="Arial" charset="0"/>
              </a:defRPr>
            </a:lvl4pPr>
            <a:lvl5pPr marL="2057400" indent="-228600" eaLnBrk="0" hangingPunct="0">
              <a:defRPr sz="3200">
                <a:solidFill>
                  <a:schemeClr val="tx1"/>
                </a:solidFill>
                <a:latin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cs typeface="Arial" charset="0"/>
              </a:defRPr>
            </a:lvl9pPr>
          </a:lstStyle>
          <a:p>
            <a:pPr eaLnBrk="1" hangingPunct="1"/>
            <a:r>
              <a:rPr lang="en-US">
                <a:solidFill>
                  <a:srgbClr val="0000CC"/>
                </a:solidFill>
              </a:rPr>
              <a:t>Cuộc thi thiết kế bài giảng điện tử E- Learning</a:t>
            </a:r>
          </a:p>
        </p:txBody>
      </p:sp>
      <p:sp>
        <p:nvSpPr>
          <p:cNvPr id="6163" name="TextBox 22"/>
          <p:cNvSpPr txBox="1">
            <a:spLocks noChangeArrowheads="1"/>
          </p:cNvSpPr>
          <p:nvPr/>
        </p:nvSpPr>
        <p:spPr bwMode="auto">
          <a:xfrm>
            <a:off x="0" y="2286000"/>
            <a:ext cx="9144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cs typeface="Arial" charset="0"/>
              </a:defRPr>
            </a:lvl1pPr>
            <a:lvl2pPr marL="742950" indent="-285750" eaLnBrk="0" hangingPunct="0">
              <a:defRPr sz="3200">
                <a:solidFill>
                  <a:schemeClr val="tx1"/>
                </a:solidFill>
                <a:latin typeface="Arial" charset="0"/>
                <a:cs typeface="Arial" charset="0"/>
              </a:defRPr>
            </a:lvl2pPr>
            <a:lvl3pPr marL="1143000" indent="-228600" eaLnBrk="0" hangingPunct="0">
              <a:defRPr sz="3200">
                <a:solidFill>
                  <a:schemeClr val="tx1"/>
                </a:solidFill>
                <a:latin typeface="Arial" charset="0"/>
                <a:cs typeface="Arial" charset="0"/>
              </a:defRPr>
            </a:lvl3pPr>
            <a:lvl4pPr marL="1600200" indent="-228600" eaLnBrk="0" hangingPunct="0">
              <a:defRPr sz="3200">
                <a:solidFill>
                  <a:schemeClr val="tx1"/>
                </a:solidFill>
                <a:latin typeface="Arial" charset="0"/>
                <a:cs typeface="Arial" charset="0"/>
              </a:defRPr>
            </a:lvl4pPr>
            <a:lvl5pPr marL="2057400" indent="-228600" eaLnBrk="0" hangingPunct="0">
              <a:defRPr sz="3200">
                <a:solidFill>
                  <a:schemeClr val="tx1"/>
                </a:solidFill>
                <a:latin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cs typeface="Arial" charset="0"/>
              </a:defRPr>
            </a:lvl9pPr>
          </a:lstStyle>
          <a:p>
            <a:pPr algn="ctr" eaLnBrk="1" hangingPunct="1"/>
            <a:r>
              <a:rPr lang="en-US" b="1" dirty="0">
                <a:solidFill>
                  <a:srgbClr val="FF0000"/>
                </a:solidFill>
                <a:latin typeface="Times New Roman" pitchFamily="18" charset="0"/>
                <a:cs typeface="Times New Roman" pitchFamily="18" charset="0"/>
              </a:rPr>
              <a:t>BÀI GIẢNG </a:t>
            </a:r>
          </a:p>
          <a:p>
            <a:pPr algn="ctr" eaLnBrk="1" hangingPunct="1"/>
            <a:r>
              <a:rPr lang="en-US" b="1" dirty="0">
                <a:solidFill>
                  <a:srgbClr val="FF0000"/>
                </a:solidFill>
                <a:latin typeface="Times New Roman" pitchFamily="18" charset="0"/>
                <a:cs typeface="Times New Roman" pitchFamily="18" charset="0"/>
              </a:rPr>
              <a:t>SỬ DỤNG ĐIỆN NƯỚC TIẾT KIỆM AN TOÀN</a:t>
            </a:r>
          </a:p>
        </p:txBody>
      </p:sp>
      <p:sp>
        <p:nvSpPr>
          <p:cNvPr id="6164" name="TextBox 24"/>
          <p:cNvSpPr txBox="1">
            <a:spLocks noChangeArrowheads="1"/>
          </p:cNvSpPr>
          <p:nvPr/>
        </p:nvSpPr>
        <p:spPr bwMode="auto">
          <a:xfrm>
            <a:off x="1143000" y="4038600"/>
            <a:ext cx="48180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cs typeface="Arial" charset="0"/>
              </a:defRPr>
            </a:lvl1pPr>
            <a:lvl2pPr marL="742950" indent="-285750" eaLnBrk="0" hangingPunct="0">
              <a:defRPr sz="3200">
                <a:solidFill>
                  <a:schemeClr val="tx1"/>
                </a:solidFill>
                <a:latin typeface="Arial" charset="0"/>
                <a:cs typeface="Arial" charset="0"/>
              </a:defRPr>
            </a:lvl2pPr>
            <a:lvl3pPr marL="1143000" indent="-228600" eaLnBrk="0" hangingPunct="0">
              <a:defRPr sz="3200">
                <a:solidFill>
                  <a:schemeClr val="tx1"/>
                </a:solidFill>
                <a:latin typeface="Arial" charset="0"/>
                <a:cs typeface="Arial" charset="0"/>
              </a:defRPr>
            </a:lvl3pPr>
            <a:lvl4pPr marL="1600200" indent="-228600" eaLnBrk="0" hangingPunct="0">
              <a:defRPr sz="3200">
                <a:solidFill>
                  <a:schemeClr val="tx1"/>
                </a:solidFill>
                <a:latin typeface="Arial" charset="0"/>
                <a:cs typeface="Arial" charset="0"/>
              </a:defRPr>
            </a:lvl4pPr>
            <a:lvl5pPr marL="2057400" indent="-228600" eaLnBrk="0" hangingPunct="0">
              <a:defRPr sz="3200">
                <a:solidFill>
                  <a:schemeClr val="tx1"/>
                </a:solidFill>
                <a:latin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cs typeface="Arial" charset="0"/>
              </a:defRPr>
            </a:lvl9pPr>
          </a:lstStyle>
          <a:p>
            <a:pPr eaLnBrk="1" hangingPunct="1"/>
            <a:r>
              <a:rPr lang="en-US" u="sng">
                <a:solidFill>
                  <a:srgbClr val="0000CC"/>
                </a:solidFill>
                <a:latin typeface="Times New Roman" pitchFamily="18" charset="0"/>
                <a:cs typeface="Times New Roman" pitchFamily="18" charset="0"/>
              </a:rPr>
              <a:t>Tác giả</a:t>
            </a:r>
            <a:r>
              <a:rPr lang="en-US">
                <a:solidFill>
                  <a:srgbClr val="0000CC"/>
                </a:solidFill>
                <a:latin typeface="Times New Roman" pitchFamily="18" charset="0"/>
                <a:cs typeface="Times New Roman" pitchFamily="18" charset="0"/>
              </a:rPr>
              <a:t>: Phạm Phương Linh</a:t>
            </a:r>
          </a:p>
        </p:txBody>
      </p:sp>
      <p:sp>
        <p:nvSpPr>
          <p:cNvPr id="6165" name="TextBox 25"/>
          <p:cNvSpPr txBox="1">
            <a:spLocks noChangeArrowheads="1"/>
          </p:cNvSpPr>
          <p:nvPr/>
        </p:nvSpPr>
        <p:spPr bwMode="auto">
          <a:xfrm>
            <a:off x="1143000" y="5029200"/>
            <a:ext cx="50863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cs typeface="Arial" charset="0"/>
              </a:defRPr>
            </a:lvl1pPr>
            <a:lvl2pPr marL="742950" indent="-285750" eaLnBrk="0" hangingPunct="0">
              <a:defRPr sz="3200">
                <a:solidFill>
                  <a:schemeClr val="tx1"/>
                </a:solidFill>
                <a:latin typeface="Arial" charset="0"/>
                <a:cs typeface="Arial" charset="0"/>
              </a:defRPr>
            </a:lvl2pPr>
            <a:lvl3pPr marL="1143000" indent="-228600" eaLnBrk="0" hangingPunct="0">
              <a:defRPr sz="3200">
                <a:solidFill>
                  <a:schemeClr val="tx1"/>
                </a:solidFill>
                <a:latin typeface="Arial" charset="0"/>
                <a:cs typeface="Arial" charset="0"/>
              </a:defRPr>
            </a:lvl3pPr>
            <a:lvl4pPr marL="1600200" indent="-228600" eaLnBrk="0" hangingPunct="0">
              <a:defRPr sz="3200">
                <a:solidFill>
                  <a:schemeClr val="tx1"/>
                </a:solidFill>
                <a:latin typeface="Arial" charset="0"/>
                <a:cs typeface="Arial" charset="0"/>
              </a:defRPr>
            </a:lvl4pPr>
            <a:lvl5pPr marL="2057400" indent="-228600" eaLnBrk="0" hangingPunct="0">
              <a:defRPr sz="3200">
                <a:solidFill>
                  <a:schemeClr val="tx1"/>
                </a:solidFill>
                <a:latin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cs typeface="Arial" charset="0"/>
              </a:defRPr>
            </a:lvl9pPr>
          </a:lstStyle>
          <a:p>
            <a:pPr eaLnBrk="1" hangingPunct="1"/>
            <a:r>
              <a:rPr lang="en-US" u="sng">
                <a:solidFill>
                  <a:srgbClr val="0000CC"/>
                </a:solidFill>
                <a:latin typeface="Times New Roman" pitchFamily="18" charset="0"/>
                <a:ea typeface="Segoe UI Symbol" pitchFamily="34" charset="0"/>
                <a:cs typeface="Times New Roman" pitchFamily="18" charset="0"/>
              </a:rPr>
              <a:t>Email: P2linh.k7@gmail.com</a:t>
            </a:r>
          </a:p>
        </p:txBody>
      </p:sp>
      <p:sp>
        <p:nvSpPr>
          <p:cNvPr id="6166" name="TextBox 21"/>
          <p:cNvSpPr txBox="1">
            <a:spLocks noChangeArrowheads="1"/>
          </p:cNvSpPr>
          <p:nvPr/>
        </p:nvSpPr>
        <p:spPr bwMode="auto">
          <a:xfrm>
            <a:off x="3048000" y="5943600"/>
            <a:ext cx="277191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cs typeface="Arial" charset="0"/>
              </a:defRPr>
            </a:lvl1pPr>
            <a:lvl2pPr marL="742950" indent="-285750" eaLnBrk="0" hangingPunct="0">
              <a:defRPr sz="3200">
                <a:solidFill>
                  <a:schemeClr val="tx1"/>
                </a:solidFill>
                <a:latin typeface="Arial" charset="0"/>
                <a:cs typeface="Arial" charset="0"/>
              </a:defRPr>
            </a:lvl2pPr>
            <a:lvl3pPr marL="1143000" indent="-228600" eaLnBrk="0" hangingPunct="0">
              <a:defRPr sz="3200">
                <a:solidFill>
                  <a:schemeClr val="tx1"/>
                </a:solidFill>
                <a:latin typeface="Arial" charset="0"/>
                <a:cs typeface="Arial" charset="0"/>
              </a:defRPr>
            </a:lvl3pPr>
            <a:lvl4pPr marL="1600200" indent="-228600" eaLnBrk="0" hangingPunct="0">
              <a:defRPr sz="3200">
                <a:solidFill>
                  <a:schemeClr val="tx1"/>
                </a:solidFill>
                <a:latin typeface="Arial" charset="0"/>
                <a:cs typeface="Arial" charset="0"/>
              </a:defRPr>
            </a:lvl4pPr>
            <a:lvl5pPr marL="2057400" indent="-228600" eaLnBrk="0" hangingPunct="0">
              <a:defRPr sz="3200">
                <a:solidFill>
                  <a:schemeClr val="tx1"/>
                </a:solidFill>
                <a:latin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cs typeface="Arial" charset="0"/>
              </a:defRPr>
            </a:lvl9pPr>
          </a:lstStyle>
          <a:p>
            <a:pPr eaLnBrk="1" hangingPunct="1"/>
            <a:r>
              <a:rPr lang="en-US" dirty="0" err="1">
                <a:solidFill>
                  <a:srgbClr val="FF0000"/>
                </a:solidFill>
              </a:rPr>
              <a:t>T</a:t>
            </a:r>
            <a:r>
              <a:rPr lang="en-US" dirty="0" err="1">
                <a:solidFill>
                  <a:srgbClr val="FF0000"/>
                </a:solidFill>
                <a:latin typeface="Times New Roman" pitchFamily="18" charset="0"/>
                <a:cs typeface="Times New Roman" pitchFamily="18" charset="0"/>
              </a:rPr>
              <a:t>háng</a:t>
            </a:r>
            <a:r>
              <a:rPr lang="en-US" dirty="0">
                <a:solidFill>
                  <a:srgbClr val="FF0000"/>
                </a:solidFill>
                <a:latin typeface="Times New Roman" pitchFamily="18" charset="0"/>
                <a:cs typeface="Times New Roman" pitchFamily="18" charset="0"/>
              </a:rPr>
              <a:t> </a:t>
            </a:r>
            <a:r>
              <a:rPr lang="en-US">
                <a:solidFill>
                  <a:srgbClr val="FF0000"/>
                </a:solidFill>
                <a:latin typeface="Times New Roman" pitchFamily="18" charset="0"/>
                <a:cs typeface="Times New Roman" pitchFamily="18" charset="0"/>
              </a:rPr>
              <a:t>1 </a:t>
            </a:r>
            <a:r>
              <a:rPr lang="en-US" smtClean="0">
                <a:solidFill>
                  <a:srgbClr val="FF0000"/>
                </a:solidFill>
                <a:latin typeface="Times New Roman" pitchFamily="18" charset="0"/>
                <a:cs typeface="Times New Roman" pitchFamily="18" charset="0"/>
              </a:rPr>
              <a:t>– 2021</a:t>
            </a:r>
          </a:p>
          <a:p>
            <a:pPr eaLnBrk="1" hangingPunct="1"/>
            <a:endParaRPr lang="en-US" smtClean="0">
              <a:solidFill>
                <a:srgbClr val="FF0000"/>
              </a:solidFill>
              <a:latin typeface="Times New Roman" pitchFamily="18" charset="0"/>
              <a:cs typeface="Times New Roman" pitchFamily="18" charset="0"/>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grpId="0" nodeType="withEffect">
                                  <p:stCondLst>
                                    <p:cond delay="0"/>
                                  </p:stCondLst>
                                  <p:iterate type="lt">
                                    <p:tmPct val="10000"/>
                                  </p:iterate>
                                  <p:childTnLst>
                                    <p:set>
                                      <p:cBhvr>
                                        <p:cTn id="6" dur="1" fill="hold">
                                          <p:stCondLst>
                                            <p:cond delay="0"/>
                                          </p:stCondLst>
                                        </p:cTn>
                                        <p:tgtEl>
                                          <p:spTgt spid="91148"/>
                                        </p:tgtEl>
                                        <p:attrNameLst>
                                          <p:attrName>style.visibility</p:attrName>
                                        </p:attrNameLst>
                                      </p:cBhvr>
                                      <p:to>
                                        <p:strVal val="visible"/>
                                      </p:to>
                                    </p:set>
                                    <p:animEffect transition="in" filter="fade">
                                      <p:cBhvr>
                                        <p:cTn id="7" dur="500"/>
                                        <p:tgtEl>
                                          <p:spTgt spid="91148"/>
                                        </p:tgtEl>
                                      </p:cBhvr>
                                    </p:animEffect>
                                    <p:anim calcmode="lin" valueType="num">
                                      <p:cBhvr>
                                        <p:cTn id="8" dur="500" fill="hold"/>
                                        <p:tgtEl>
                                          <p:spTgt spid="91148"/>
                                        </p:tgtEl>
                                        <p:attrNameLst>
                                          <p:attrName>ppt_w</p:attrName>
                                        </p:attrNameLst>
                                      </p:cBhvr>
                                      <p:tavLst>
                                        <p:tav tm="0" fmla="#ppt_w*sin(2.5*pi*$)">
                                          <p:val>
                                            <p:fltVal val="0"/>
                                          </p:val>
                                        </p:tav>
                                        <p:tav tm="100000">
                                          <p:val>
                                            <p:fltVal val="1"/>
                                          </p:val>
                                        </p:tav>
                                      </p:tavLst>
                                    </p:anim>
                                    <p:anim calcmode="lin" valueType="num">
                                      <p:cBhvr>
                                        <p:cTn id="9" dur="500" fill="hold"/>
                                        <p:tgtEl>
                                          <p:spTgt spid="91148"/>
                                        </p:tgtEl>
                                        <p:attrNameLst>
                                          <p:attrName>ppt_h</p:attrName>
                                        </p:attrNameLst>
                                      </p:cBhvr>
                                      <p:tavLst>
                                        <p:tav tm="0">
                                          <p:val>
                                            <p:strVal val="#ppt_h"/>
                                          </p:val>
                                        </p:tav>
                                        <p:tav tm="100000">
                                          <p:val>
                                            <p:strVal val="#ppt_h"/>
                                          </p:val>
                                        </p:tav>
                                      </p:tavLst>
                                    </p:anim>
                                  </p:childTnLst>
                                </p:cTn>
                              </p:par>
                            </p:childTnLst>
                          </p:cTn>
                        </p:par>
                        <p:par>
                          <p:cTn id="10" fill="hold" nodeType="afterGroup">
                            <p:stCondLst>
                              <p:cond delay="800"/>
                            </p:stCondLst>
                            <p:childTnLst>
                              <p:par>
                                <p:cTn id="11" presetID="1" presetClass="mediacall" presetSubtype="0" fill="hold" nodeType="afterEffect">
                                  <p:stCondLst>
                                    <p:cond delay="0"/>
                                  </p:stCondLst>
                                  <p:childTnLst>
                                    <p:cmd type="call" cmd="playFrom(0.0)">
                                      <p:cBhvr>
                                        <p:cTn id="12" dur="160656" fill="hold"/>
                                        <p:tgtEl>
                                          <p:spTgt spid="891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89110"/>
                </p:tgtEl>
              </p:cMediaNode>
            </p:audio>
          </p:childTnLst>
        </p:cTn>
      </p:par>
    </p:tnLst>
    <p:bldLst>
      <p:bldP spid="9114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0" y="838200"/>
            <a:ext cx="2768600" cy="2128838"/>
            <a:chOff x="192" y="1296"/>
            <a:chExt cx="1584" cy="992"/>
          </a:xfrm>
        </p:grpSpPr>
        <p:pic>
          <p:nvPicPr>
            <p:cNvPr id="15380" name="Picture 7" descr="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 y="1296"/>
              <a:ext cx="1584" cy="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81" name="Oval 8"/>
            <p:cNvSpPr>
              <a:spLocks noChangeArrowheads="1"/>
            </p:cNvSpPr>
            <p:nvPr/>
          </p:nvSpPr>
          <p:spPr bwMode="auto">
            <a:xfrm>
              <a:off x="1488" y="1392"/>
              <a:ext cx="240" cy="240"/>
            </a:xfrm>
            <a:prstGeom prst="ellipse">
              <a:avLst/>
            </a:prstGeom>
            <a:solidFill>
              <a:srgbClr val="37B7F7"/>
            </a:solidFill>
            <a:ln w="3175">
              <a:solidFill>
                <a:srgbClr val="37B7F7"/>
              </a:solidFill>
              <a:round/>
              <a:headEnd/>
              <a:tailEnd/>
            </a:ln>
          </p:spPr>
          <p:txBody>
            <a:bodyPr wrap="none" anchor="ctr"/>
            <a:lstStyle/>
            <a:p>
              <a:pPr algn="ctr"/>
              <a:r>
                <a:rPr lang="en-US" sz="1800" b="1">
                  <a:solidFill>
                    <a:srgbClr val="FF0066"/>
                  </a:solidFill>
                  <a:latin typeface="Times New Roman" pitchFamily="18" charset="0"/>
                </a:rPr>
                <a:t>1</a:t>
              </a:r>
            </a:p>
          </p:txBody>
        </p:sp>
      </p:grpSp>
      <p:grpSp>
        <p:nvGrpSpPr>
          <p:cNvPr id="3" name="Group 9"/>
          <p:cNvGrpSpPr>
            <a:grpSpLocks/>
          </p:cNvGrpSpPr>
          <p:nvPr/>
        </p:nvGrpSpPr>
        <p:grpSpPr bwMode="auto">
          <a:xfrm>
            <a:off x="3187700" y="838200"/>
            <a:ext cx="2852738" cy="2081213"/>
            <a:chOff x="2016" y="1308"/>
            <a:chExt cx="1632" cy="955"/>
          </a:xfrm>
        </p:grpSpPr>
        <p:pic>
          <p:nvPicPr>
            <p:cNvPr id="15378" name="Picture 10" descr="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6" y="1308"/>
              <a:ext cx="1632" cy="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9" name="Oval 11"/>
            <p:cNvSpPr>
              <a:spLocks noChangeArrowheads="1"/>
            </p:cNvSpPr>
            <p:nvPr/>
          </p:nvSpPr>
          <p:spPr bwMode="auto">
            <a:xfrm>
              <a:off x="3312" y="1392"/>
              <a:ext cx="240" cy="240"/>
            </a:xfrm>
            <a:prstGeom prst="ellipse">
              <a:avLst/>
            </a:prstGeom>
            <a:solidFill>
              <a:srgbClr val="37B7F7"/>
            </a:solidFill>
            <a:ln w="3175">
              <a:solidFill>
                <a:srgbClr val="37B7F7"/>
              </a:solidFill>
              <a:round/>
              <a:headEnd/>
              <a:tailEnd/>
            </a:ln>
          </p:spPr>
          <p:txBody>
            <a:bodyPr wrap="none" anchor="ctr"/>
            <a:lstStyle/>
            <a:p>
              <a:pPr algn="ctr"/>
              <a:r>
                <a:rPr lang="en-US" sz="1800" b="1">
                  <a:solidFill>
                    <a:srgbClr val="FF0066"/>
                  </a:solidFill>
                  <a:latin typeface="Times New Roman" pitchFamily="18" charset="0"/>
                </a:rPr>
                <a:t>2</a:t>
              </a:r>
            </a:p>
          </p:txBody>
        </p:sp>
      </p:grpSp>
      <p:grpSp>
        <p:nvGrpSpPr>
          <p:cNvPr id="4" name="Group 12"/>
          <p:cNvGrpSpPr>
            <a:grpSpLocks/>
          </p:cNvGrpSpPr>
          <p:nvPr/>
        </p:nvGrpSpPr>
        <p:grpSpPr bwMode="auto">
          <a:xfrm>
            <a:off x="6459538" y="838200"/>
            <a:ext cx="2684462" cy="2119313"/>
            <a:chOff x="3888" y="1296"/>
            <a:chExt cx="1536" cy="987"/>
          </a:xfrm>
        </p:grpSpPr>
        <p:pic>
          <p:nvPicPr>
            <p:cNvPr id="15376" name="Picture 13" descr="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8" y="1296"/>
              <a:ext cx="1536" cy="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7" name="Oval 14"/>
            <p:cNvSpPr>
              <a:spLocks noChangeArrowheads="1"/>
            </p:cNvSpPr>
            <p:nvPr/>
          </p:nvSpPr>
          <p:spPr bwMode="auto">
            <a:xfrm>
              <a:off x="3936" y="1344"/>
              <a:ext cx="240" cy="240"/>
            </a:xfrm>
            <a:prstGeom prst="ellipse">
              <a:avLst/>
            </a:prstGeom>
            <a:solidFill>
              <a:srgbClr val="37B7F7"/>
            </a:solidFill>
            <a:ln w="3175">
              <a:solidFill>
                <a:srgbClr val="37B7F7"/>
              </a:solidFill>
              <a:round/>
              <a:headEnd/>
              <a:tailEnd/>
            </a:ln>
          </p:spPr>
          <p:txBody>
            <a:bodyPr wrap="none" anchor="ctr"/>
            <a:lstStyle/>
            <a:p>
              <a:pPr algn="ctr"/>
              <a:r>
                <a:rPr lang="en-US" sz="1800" b="1">
                  <a:solidFill>
                    <a:srgbClr val="FF0066"/>
                  </a:solidFill>
                  <a:latin typeface="Times New Roman" pitchFamily="18" charset="0"/>
                </a:rPr>
                <a:t>3</a:t>
              </a:r>
            </a:p>
          </p:txBody>
        </p:sp>
      </p:grpSp>
      <p:grpSp>
        <p:nvGrpSpPr>
          <p:cNvPr id="5" name="Group 15"/>
          <p:cNvGrpSpPr>
            <a:grpSpLocks/>
          </p:cNvGrpSpPr>
          <p:nvPr/>
        </p:nvGrpSpPr>
        <p:grpSpPr bwMode="auto">
          <a:xfrm>
            <a:off x="304800" y="3035300"/>
            <a:ext cx="2257425" cy="3822700"/>
            <a:chOff x="1008" y="2385"/>
            <a:chExt cx="912" cy="1935"/>
          </a:xfrm>
        </p:grpSpPr>
        <p:pic>
          <p:nvPicPr>
            <p:cNvPr id="15374" name="Picture 16" descr="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8" y="2385"/>
              <a:ext cx="912" cy="1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5" name="Oval 17"/>
            <p:cNvSpPr>
              <a:spLocks noChangeArrowheads="1"/>
            </p:cNvSpPr>
            <p:nvPr/>
          </p:nvSpPr>
          <p:spPr bwMode="auto">
            <a:xfrm>
              <a:off x="1056" y="4032"/>
              <a:ext cx="240" cy="240"/>
            </a:xfrm>
            <a:prstGeom prst="ellipse">
              <a:avLst/>
            </a:prstGeom>
            <a:solidFill>
              <a:srgbClr val="37B7F7"/>
            </a:solidFill>
            <a:ln w="3175">
              <a:solidFill>
                <a:srgbClr val="37B7F7"/>
              </a:solidFill>
              <a:round/>
              <a:headEnd/>
              <a:tailEnd/>
            </a:ln>
          </p:spPr>
          <p:txBody>
            <a:bodyPr wrap="none" anchor="ctr"/>
            <a:lstStyle/>
            <a:p>
              <a:pPr algn="ctr"/>
              <a:r>
                <a:rPr lang="en-US" sz="1800" b="1">
                  <a:solidFill>
                    <a:srgbClr val="FF0066"/>
                  </a:solidFill>
                  <a:latin typeface="Times New Roman" pitchFamily="18" charset="0"/>
                </a:rPr>
                <a:t>4</a:t>
              </a:r>
            </a:p>
          </p:txBody>
        </p:sp>
      </p:grpSp>
      <p:grpSp>
        <p:nvGrpSpPr>
          <p:cNvPr id="6" name="Group 18"/>
          <p:cNvGrpSpPr>
            <a:grpSpLocks/>
          </p:cNvGrpSpPr>
          <p:nvPr/>
        </p:nvGrpSpPr>
        <p:grpSpPr bwMode="auto">
          <a:xfrm>
            <a:off x="3048000" y="3011488"/>
            <a:ext cx="2182813" cy="3846512"/>
            <a:chOff x="2304" y="2383"/>
            <a:chExt cx="881" cy="1937"/>
          </a:xfrm>
        </p:grpSpPr>
        <p:pic>
          <p:nvPicPr>
            <p:cNvPr id="15372" name="Picture 19" descr="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04" y="2383"/>
              <a:ext cx="881" cy="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3" name="Oval 20"/>
            <p:cNvSpPr>
              <a:spLocks noChangeArrowheads="1"/>
            </p:cNvSpPr>
            <p:nvPr/>
          </p:nvSpPr>
          <p:spPr bwMode="auto">
            <a:xfrm>
              <a:off x="2352" y="4080"/>
              <a:ext cx="240" cy="240"/>
            </a:xfrm>
            <a:prstGeom prst="ellipse">
              <a:avLst/>
            </a:prstGeom>
            <a:solidFill>
              <a:srgbClr val="37B7F7"/>
            </a:solidFill>
            <a:ln w="3175">
              <a:solidFill>
                <a:srgbClr val="37B7F7"/>
              </a:solidFill>
              <a:round/>
              <a:headEnd/>
              <a:tailEnd/>
            </a:ln>
          </p:spPr>
          <p:txBody>
            <a:bodyPr wrap="none" anchor="ctr"/>
            <a:lstStyle/>
            <a:p>
              <a:pPr algn="ctr"/>
              <a:r>
                <a:rPr lang="en-US" sz="1800" b="1">
                  <a:solidFill>
                    <a:srgbClr val="FF0066"/>
                  </a:solidFill>
                  <a:latin typeface="Times New Roman" pitchFamily="18" charset="0"/>
                </a:rPr>
                <a:t>5</a:t>
              </a:r>
            </a:p>
          </p:txBody>
        </p:sp>
      </p:grpSp>
      <p:grpSp>
        <p:nvGrpSpPr>
          <p:cNvPr id="7" name="Group 21"/>
          <p:cNvGrpSpPr>
            <a:grpSpLocks/>
          </p:cNvGrpSpPr>
          <p:nvPr/>
        </p:nvGrpSpPr>
        <p:grpSpPr bwMode="auto">
          <a:xfrm>
            <a:off x="5703888" y="3063875"/>
            <a:ext cx="2906712" cy="3794125"/>
            <a:chOff x="3456" y="2408"/>
            <a:chExt cx="1459" cy="1912"/>
          </a:xfrm>
        </p:grpSpPr>
        <p:pic>
          <p:nvPicPr>
            <p:cNvPr id="15370" name="Picture 22" descr="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56" y="2408"/>
              <a:ext cx="1459" cy="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1" name="Oval 23"/>
            <p:cNvSpPr>
              <a:spLocks noChangeArrowheads="1"/>
            </p:cNvSpPr>
            <p:nvPr/>
          </p:nvSpPr>
          <p:spPr bwMode="auto">
            <a:xfrm>
              <a:off x="3504" y="4032"/>
              <a:ext cx="240" cy="240"/>
            </a:xfrm>
            <a:prstGeom prst="ellipse">
              <a:avLst/>
            </a:prstGeom>
            <a:solidFill>
              <a:srgbClr val="37B7F7"/>
            </a:solidFill>
            <a:ln w="3175">
              <a:solidFill>
                <a:srgbClr val="37B7F7"/>
              </a:solidFill>
              <a:round/>
              <a:headEnd/>
              <a:tailEnd/>
            </a:ln>
          </p:spPr>
          <p:txBody>
            <a:bodyPr wrap="none" anchor="ctr"/>
            <a:lstStyle/>
            <a:p>
              <a:pPr algn="ctr"/>
              <a:r>
                <a:rPr lang="en-US" sz="1800" b="1">
                  <a:solidFill>
                    <a:srgbClr val="FF0066"/>
                  </a:solidFill>
                  <a:latin typeface="Times New Roman" pitchFamily="18" charset="0"/>
                </a:rPr>
                <a:t>6</a:t>
              </a:r>
            </a:p>
          </p:txBody>
        </p:sp>
      </p:grpSp>
      <p:sp>
        <p:nvSpPr>
          <p:cNvPr id="6177" name="Text Box 33"/>
          <p:cNvSpPr txBox="1">
            <a:spLocks noChangeArrowheads="1"/>
          </p:cNvSpPr>
          <p:nvPr/>
        </p:nvSpPr>
        <p:spPr bwMode="auto">
          <a:xfrm>
            <a:off x="20638" y="88900"/>
            <a:ext cx="8305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cs typeface="Arial" charset="0"/>
              </a:defRPr>
            </a:lvl1pPr>
            <a:lvl2pPr marL="742950" indent="-285750" eaLnBrk="0" hangingPunct="0">
              <a:defRPr sz="3200">
                <a:solidFill>
                  <a:schemeClr val="tx1"/>
                </a:solidFill>
                <a:latin typeface="Arial" charset="0"/>
                <a:cs typeface="Arial" charset="0"/>
              </a:defRPr>
            </a:lvl2pPr>
            <a:lvl3pPr marL="1143000" indent="-228600" eaLnBrk="0" hangingPunct="0">
              <a:defRPr sz="3200">
                <a:solidFill>
                  <a:schemeClr val="tx1"/>
                </a:solidFill>
                <a:latin typeface="Arial" charset="0"/>
                <a:cs typeface="Arial" charset="0"/>
              </a:defRPr>
            </a:lvl3pPr>
            <a:lvl4pPr marL="1600200" indent="-228600" eaLnBrk="0" hangingPunct="0">
              <a:defRPr sz="3200">
                <a:solidFill>
                  <a:schemeClr val="tx1"/>
                </a:solidFill>
                <a:latin typeface="Arial" charset="0"/>
                <a:cs typeface="Arial" charset="0"/>
              </a:defRPr>
            </a:lvl4pPr>
            <a:lvl5pPr marL="2057400" indent="-228600" eaLnBrk="0" hangingPunct="0">
              <a:defRPr sz="3200">
                <a:solidFill>
                  <a:schemeClr val="tx1"/>
                </a:solidFill>
                <a:latin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cs typeface="Arial" charset="0"/>
              </a:defRPr>
            </a:lvl9pPr>
          </a:lstStyle>
          <a:p>
            <a:pPr eaLnBrk="1" hangingPunct="1"/>
            <a:r>
              <a:rPr lang="en-US">
                <a:solidFill>
                  <a:srgbClr val="0000CC"/>
                </a:solidFill>
                <a:latin typeface="Times New Roman" pitchFamily="18" charset="0"/>
              </a:rPr>
              <a:t>Chỉ ra những việc không nên làm trong các hình </a:t>
            </a:r>
            <a:r>
              <a:rPr lang="en-US">
                <a:solidFill>
                  <a:srgbClr val="CCFFFF"/>
                </a:solidFill>
                <a:latin typeface="Times New Roman" pitchFamily="18" charset="0"/>
              </a:rPr>
              <a:t>.</a:t>
            </a:r>
          </a:p>
        </p:txBody>
      </p:sp>
      <p:pic>
        <p:nvPicPr>
          <p:cNvPr id="6178" name="Picture 34" descr="wed 037"/>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flipH="1">
            <a:off x="8229600" y="0"/>
            <a:ext cx="685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177"/>
                                        </p:tgtEl>
                                        <p:attrNameLst>
                                          <p:attrName>style.visibility</p:attrName>
                                        </p:attrNameLst>
                                      </p:cBhvr>
                                      <p:to>
                                        <p:strVal val="visible"/>
                                      </p:to>
                                    </p:set>
                                    <p:animEffect transition="in" filter="diamond(in)">
                                      <p:cBhvr>
                                        <p:cTn id="7" dur="2000"/>
                                        <p:tgtEl>
                                          <p:spTgt spid="6177"/>
                                        </p:tgtEl>
                                      </p:cBhvr>
                                    </p:animEffect>
                                  </p:childTnLst>
                                </p:cTn>
                              </p:par>
                              <p:par>
                                <p:cTn id="8" presetID="8" presetClass="entr" presetSubtype="16" fill="hold" nodeType="withEffect">
                                  <p:stCondLst>
                                    <p:cond delay="0"/>
                                  </p:stCondLst>
                                  <p:childTnLst>
                                    <p:set>
                                      <p:cBhvr>
                                        <p:cTn id="9" dur="1" fill="hold">
                                          <p:stCondLst>
                                            <p:cond delay="0"/>
                                          </p:stCondLst>
                                        </p:cTn>
                                        <p:tgtEl>
                                          <p:spTgt spid="6178"/>
                                        </p:tgtEl>
                                        <p:attrNameLst>
                                          <p:attrName>style.visibility</p:attrName>
                                        </p:attrNameLst>
                                      </p:cBhvr>
                                      <p:to>
                                        <p:strVal val="visible"/>
                                      </p:to>
                                    </p:set>
                                    <p:animEffect transition="in" filter="diamond(in)">
                                      <p:cBhvr>
                                        <p:cTn id="10" dur="2000"/>
                                        <p:tgtEl>
                                          <p:spTgt spid="617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8" presetClass="entr" presetSubtype="16"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diamond(in)">
                                      <p:cBhvr>
                                        <p:cTn id="20" dur="2000"/>
                                        <p:tgtEl>
                                          <p:spTgt spid="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5" presetClass="entr" presetSubtype="1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checkerboard(across)">
                                      <p:cBhvr>
                                        <p:cTn id="31" dur="500"/>
                                        <p:tgtEl>
                                          <p:spTgt spid="5"/>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8" presetClass="entr" presetSubtype="16"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diamond(in)">
                                      <p:cBhvr>
                                        <p:cTn id="36" dur="2000"/>
                                        <p:tgtEl>
                                          <p:spTgt spid="6"/>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6" presetClass="entr" presetSubtype="26"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barn(inHorizontal)">
                                      <p:cBhvr>
                                        <p:cTn id="41" dur="500"/>
                                        <p:tgtEl>
                                          <p:spTgt spid="7"/>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3" presetClass="exit" presetSubtype="10" fill="hold" nodeType="clickEffect">
                                  <p:stCondLst>
                                    <p:cond delay="0"/>
                                  </p:stCondLst>
                                  <p:childTnLst>
                                    <p:animEffect transition="out" filter="blinds(horizontal)">
                                      <p:cBhvr>
                                        <p:cTn id="45" dur="500"/>
                                        <p:tgtEl>
                                          <p:spTgt spid="3"/>
                                        </p:tgtEl>
                                      </p:cBhvr>
                                    </p:animEffect>
                                    <p:set>
                                      <p:cBhvr>
                                        <p:cTn id="46" dur="1" fill="hold">
                                          <p:stCondLst>
                                            <p:cond delay="499"/>
                                          </p:stCondLst>
                                        </p:cTn>
                                        <p:tgtEl>
                                          <p:spTgt spid="3"/>
                                        </p:tgtEl>
                                        <p:attrNameLst>
                                          <p:attrName>style.visibility</p:attrName>
                                        </p:attrNameLst>
                                      </p:cBhvr>
                                      <p:to>
                                        <p:strVal val="hidden"/>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4" presetClass="exit" presetSubtype="16" fill="hold" nodeType="clickEffect">
                                  <p:stCondLst>
                                    <p:cond delay="0"/>
                                  </p:stCondLst>
                                  <p:childTnLst>
                                    <p:animEffect transition="out" filter="box(in)">
                                      <p:cBhvr>
                                        <p:cTn id="50" dur="500"/>
                                        <p:tgtEl>
                                          <p:spTgt spid="5"/>
                                        </p:tgtEl>
                                      </p:cBhvr>
                                    </p:animEffect>
                                    <p:set>
                                      <p:cBhvr>
                                        <p:cTn id="51" dur="1" fill="hold">
                                          <p:stCondLst>
                                            <p:cond delay="499"/>
                                          </p:stCondLst>
                                        </p:cTn>
                                        <p:tgtEl>
                                          <p:spTgt spid="5"/>
                                        </p:tgtEl>
                                        <p:attrNameLst>
                                          <p:attrName>style.visibility</p:attrName>
                                        </p:attrNameLst>
                                      </p:cBhvr>
                                      <p:to>
                                        <p:strVal val="hidden"/>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8" presetClass="exit" presetSubtype="16" fill="hold" nodeType="clickEffect">
                                  <p:stCondLst>
                                    <p:cond delay="0"/>
                                  </p:stCondLst>
                                  <p:childTnLst>
                                    <p:animEffect transition="out" filter="diamond(in)">
                                      <p:cBhvr>
                                        <p:cTn id="55" dur="2000"/>
                                        <p:tgtEl>
                                          <p:spTgt spid="7"/>
                                        </p:tgtEl>
                                      </p:cBhvr>
                                    </p:animEffect>
                                    <p:set>
                                      <p:cBhvr>
                                        <p:cTn id="56"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CC"/>
        </a:solidFill>
        <a:effectLst/>
      </p:bgPr>
    </p:bg>
    <p:spTree>
      <p:nvGrpSpPr>
        <p:cNvPr id="1" name=""/>
        <p:cNvGrpSpPr/>
        <p:nvPr/>
      </p:nvGrpSpPr>
      <p:grpSpPr>
        <a:xfrm>
          <a:off x="0" y="0"/>
          <a:ext cx="0" cy="0"/>
          <a:chOff x="0" y="0"/>
          <a:chExt cx="0" cy="0"/>
        </a:xfrm>
      </p:grpSpPr>
      <p:grpSp>
        <p:nvGrpSpPr>
          <p:cNvPr id="2" name="Group 3"/>
          <p:cNvGrpSpPr>
            <a:grpSpLocks/>
          </p:cNvGrpSpPr>
          <p:nvPr/>
        </p:nvGrpSpPr>
        <p:grpSpPr bwMode="auto">
          <a:xfrm>
            <a:off x="0" y="854075"/>
            <a:ext cx="2768600" cy="2112963"/>
            <a:chOff x="192" y="1296"/>
            <a:chExt cx="1584" cy="992"/>
          </a:xfrm>
        </p:grpSpPr>
        <p:pic>
          <p:nvPicPr>
            <p:cNvPr id="16403" name="Picture 4" descr="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 y="1296"/>
              <a:ext cx="1584" cy="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4" name="Oval 5"/>
            <p:cNvSpPr>
              <a:spLocks noChangeArrowheads="1"/>
            </p:cNvSpPr>
            <p:nvPr/>
          </p:nvSpPr>
          <p:spPr bwMode="auto">
            <a:xfrm>
              <a:off x="1488" y="1392"/>
              <a:ext cx="240" cy="240"/>
            </a:xfrm>
            <a:prstGeom prst="ellipse">
              <a:avLst/>
            </a:prstGeom>
            <a:solidFill>
              <a:srgbClr val="37B7F7"/>
            </a:solidFill>
            <a:ln w="3175">
              <a:solidFill>
                <a:srgbClr val="37B7F7"/>
              </a:solidFill>
              <a:round/>
              <a:headEnd/>
              <a:tailEnd/>
            </a:ln>
          </p:spPr>
          <p:txBody>
            <a:bodyPr wrap="none" anchor="ctr"/>
            <a:lstStyle/>
            <a:p>
              <a:pPr algn="ctr"/>
              <a:r>
                <a:rPr lang="en-US" sz="1800" b="1">
                  <a:solidFill>
                    <a:srgbClr val="FF0066"/>
                  </a:solidFill>
                  <a:latin typeface="Times New Roman" pitchFamily="18" charset="0"/>
                </a:rPr>
                <a:t>1</a:t>
              </a:r>
            </a:p>
          </p:txBody>
        </p:sp>
      </p:grpSp>
      <p:grpSp>
        <p:nvGrpSpPr>
          <p:cNvPr id="16387" name="Group 6"/>
          <p:cNvGrpSpPr>
            <a:grpSpLocks/>
          </p:cNvGrpSpPr>
          <p:nvPr/>
        </p:nvGrpSpPr>
        <p:grpSpPr bwMode="auto">
          <a:xfrm>
            <a:off x="3187700" y="876300"/>
            <a:ext cx="2852738" cy="2043113"/>
            <a:chOff x="2016" y="1308"/>
            <a:chExt cx="1632" cy="955"/>
          </a:xfrm>
        </p:grpSpPr>
        <p:pic>
          <p:nvPicPr>
            <p:cNvPr id="16401" name="Picture 7" descr="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6" y="1308"/>
              <a:ext cx="1632" cy="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2" name="Oval 8"/>
            <p:cNvSpPr>
              <a:spLocks noChangeArrowheads="1"/>
            </p:cNvSpPr>
            <p:nvPr/>
          </p:nvSpPr>
          <p:spPr bwMode="auto">
            <a:xfrm>
              <a:off x="3312" y="1392"/>
              <a:ext cx="240" cy="240"/>
            </a:xfrm>
            <a:prstGeom prst="ellipse">
              <a:avLst/>
            </a:prstGeom>
            <a:solidFill>
              <a:srgbClr val="37B7F7"/>
            </a:solidFill>
            <a:ln w="3175">
              <a:solidFill>
                <a:srgbClr val="37B7F7"/>
              </a:solidFill>
              <a:round/>
              <a:headEnd/>
              <a:tailEnd/>
            </a:ln>
          </p:spPr>
          <p:txBody>
            <a:bodyPr wrap="none" anchor="ctr"/>
            <a:lstStyle/>
            <a:p>
              <a:pPr algn="ctr"/>
              <a:r>
                <a:rPr lang="en-US" sz="1800" b="1">
                  <a:solidFill>
                    <a:srgbClr val="FF0066"/>
                  </a:solidFill>
                  <a:latin typeface="Times New Roman" pitchFamily="18" charset="0"/>
                </a:rPr>
                <a:t>2</a:t>
              </a:r>
            </a:p>
          </p:txBody>
        </p:sp>
      </p:grpSp>
      <p:grpSp>
        <p:nvGrpSpPr>
          <p:cNvPr id="4" name="Group 9"/>
          <p:cNvGrpSpPr>
            <a:grpSpLocks/>
          </p:cNvGrpSpPr>
          <p:nvPr/>
        </p:nvGrpSpPr>
        <p:grpSpPr bwMode="auto">
          <a:xfrm>
            <a:off x="6459538" y="914400"/>
            <a:ext cx="2684462" cy="2043113"/>
            <a:chOff x="3888" y="1296"/>
            <a:chExt cx="1536" cy="987"/>
          </a:xfrm>
        </p:grpSpPr>
        <p:pic>
          <p:nvPicPr>
            <p:cNvPr id="16399" name="Picture 10" descr="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8" y="1296"/>
              <a:ext cx="1536" cy="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0" name="Oval 11"/>
            <p:cNvSpPr>
              <a:spLocks noChangeArrowheads="1"/>
            </p:cNvSpPr>
            <p:nvPr/>
          </p:nvSpPr>
          <p:spPr bwMode="auto">
            <a:xfrm>
              <a:off x="3936" y="1344"/>
              <a:ext cx="240" cy="240"/>
            </a:xfrm>
            <a:prstGeom prst="ellipse">
              <a:avLst/>
            </a:prstGeom>
            <a:solidFill>
              <a:srgbClr val="37B7F7"/>
            </a:solidFill>
            <a:ln w="3175">
              <a:solidFill>
                <a:srgbClr val="37B7F7"/>
              </a:solidFill>
              <a:round/>
              <a:headEnd/>
              <a:tailEnd/>
            </a:ln>
          </p:spPr>
          <p:txBody>
            <a:bodyPr wrap="none" anchor="ctr"/>
            <a:lstStyle/>
            <a:p>
              <a:pPr algn="ctr"/>
              <a:r>
                <a:rPr lang="en-US" sz="1800" b="1">
                  <a:solidFill>
                    <a:srgbClr val="FF0066"/>
                  </a:solidFill>
                  <a:latin typeface="Times New Roman" pitchFamily="18" charset="0"/>
                </a:rPr>
                <a:t>3</a:t>
              </a:r>
            </a:p>
          </p:txBody>
        </p:sp>
      </p:grpSp>
      <p:grpSp>
        <p:nvGrpSpPr>
          <p:cNvPr id="16389" name="Group 12"/>
          <p:cNvGrpSpPr>
            <a:grpSpLocks/>
          </p:cNvGrpSpPr>
          <p:nvPr/>
        </p:nvGrpSpPr>
        <p:grpSpPr bwMode="auto">
          <a:xfrm>
            <a:off x="609600" y="3030538"/>
            <a:ext cx="2085975" cy="3705225"/>
            <a:chOff x="1008" y="2385"/>
            <a:chExt cx="912" cy="1935"/>
          </a:xfrm>
        </p:grpSpPr>
        <p:pic>
          <p:nvPicPr>
            <p:cNvPr id="16397" name="Picture 13" descr="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8" y="2385"/>
              <a:ext cx="912" cy="1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8" name="Oval 14"/>
            <p:cNvSpPr>
              <a:spLocks noChangeArrowheads="1"/>
            </p:cNvSpPr>
            <p:nvPr/>
          </p:nvSpPr>
          <p:spPr bwMode="auto">
            <a:xfrm>
              <a:off x="1056" y="4032"/>
              <a:ext cx="240" cy="240"/>
            </a:xfrm>
            <a:prstGeom prst="ellipse">
              <a:avLst/>
            </a:prstGeom>
            <a:solidFill>
              <a:srgbClr val="37B7F7"/>
            </a:solidFill>
            <a:ln w="3175">
              <a:solidFill>
                <a:srgbClr val="37B7F7"/>
              </a:solidFill>
              <a:round/>
              <a:headEnd/>
              <a:tailEnd/>
            </a:ln>
          </p:spPr>
          <p:txBody>
            <a:bodyPr wrap="none" anchor="ctr"/>
            <a:lstStyle/>
            <a:p>
              <a:pPr algn="ctr"/>
              <a:r>
                <a:rPr lang="en-US" sz="1800" b="1">
                  <a:solidFill>
                    <a:srgbClr val="FF0066"/>
                  </a:solidFill>
                  <a:latin typeface="Times New Roman" pitchFamily="18" charset="0"/>
                </a:rPr>
                <a:t>4</a:t>
              </a:r>
            </a:p>
          </p:txBody>
        </p:sp>
      </p:grpSp>
      <p:grpSp>
        <p:nvGrpSpPr>
          <p:cNvPr id="6" name="Group 15"/>
          <p:cNvGrpSpPr>
            <a:grpSpLocks/>
          </p:cNvGrpSpPr>
          <p:nvPr/>
        </p:nvGrpSpPr>
        <p:grpSpPr bwMode="auto">
          <a:xfrm>
            <a:off x="3241675" y="3025775"/>
            <a:ext cx="1863725" cy="3709988"/>
            <a:chOff x="2304" y="2383"/>
            <a:chExt cx="881" cy="1937"/>
          </a:xfrm>
        </p:grpSpPr>
        <p:pic>
          <p:nvPicPr>
            <p:cNvPr id="16395" name="Picture 16" descr="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04" y="2383"/>
              <a:ext cx="881" cy="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6" name="Oval 17"/>
            <p:cNvSpPr>
              <a:spLocks noChangeArrowheads="1"/>
            </p:cNvSpPr>
            <p:nvPr/>
          </p:nvSpPr>
          <p:spPr bwMode="auto">
            <a:xfrm>
              <a:off x="2352" y="4080"/>
              <a:ext cx="240" cy="240"/>
            </a:xfrm>
            <a:prstGeom prst="ellipse">
              <a:avLst/>
            </a:prstGeom>
            <a:solidFill>
              <a:srgbClr val="37B7F7"/>
            </a:solidFill>
            <a:ln w="3175">
              <a:solidFill>
                <a:srgbClr val="37B7F7"/>
              </a:solidFill>
              <a:round/>
              <a:headEnd/>
              <a:tailEnd/>
            </a:ln>
          </p:spPr>
          <p:txBody>
            <a:bodyPr wrap="none" anchor="ctr"/>
            <a:lstStyle/>
            <a:p>
              <a:pPr algn="ctr"/>
              <a:r>
                <a:rPr lang="en-US" sz="1800" b="1">
                  <a:solidFill>
                    <a:srgbClr val="FF0066"/>
                  </a:solidFill>
                  <a:latin typeface="Times New Roman" pitchFamily="18" charset="0"/>
                </a:rPr>
                <a:t>5</a:t>
              </a:r>
            </a:p>
          </p:txBody>
        </p:sp>
      </p:grpSp>
      <p:grpSp>
        <p:nvGrpSpPr>
          <p:cNvPr id="16391" name="Group 18"/>
          <p:cNvGrpSpPr>
            <a:grpSpLocks/>
          </p:cNvGrpSpPr>
          <p:nvPr/>
        </p:nvGrpSpPr>
        <p:grpSpPr bwMode="auto">
          <a:xfrm>
            <a:off x="5576888" y="3094038"/>
            <a:ext cx="2820987" cy="3662362"/>
            <a:chOff x="3456" y="2408"/>
            <a:chExt cx="1459" cy="1912"/>
          </a:xfrm>
        </p:grpSpPr>
        <p:pic>
          <p:nvPicPr>
            <p:cNvPr id="16393" name="Picture 19" descr="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56" y="2408"/>
              <a:ext cx="1459" cy="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4" name="Oval 20"/>
            <p:cNvSpPr>
              <a:spLocks noChangeArrowheads="1"/>
            </p:cNvSpPr>
            <p:nvPr/>
          </p:nvSpPr>
          <p:spPr bwMode="auto">
            <a:xfrm>
              <a:off x="3504" y="4032"/>
              <a:ext cx="240" cy="240"/>
            </a:xfrm>
            <a:prstGeom prst="ellipse">
              <a:avLst/>
            </a:prstGeom>
            <a:solidFill>
              <a:srgbClr val="37B7F7"/>
            </a:solidFill>
            <a:ln w="3175">
              <a:solidFill>
                <a:srgbClr val="37B7F7"/>
              </a:solidFill>
              <a:round/>
              <a:headEnd/>
              <a:tailEnd/>
            </a:ln>
          </p:spPr>
          <p:txBody>
            <a:bodyPr wrap="none" anchor="ctr"/>
            <a:lstStyle/>
            <a:p>
              <a:pPr algn="ctr"/>
              <a:r>
                <a:rPr lang="en-US" sz="1800" b="1">
                  <a:solidFill>
                    <a:srgbClr val="FF0066"/>
                  </a:solidFill>
                  <a:latin typeface="Times New Roman" pitchFamily="18" charset="0"/>
                </a:rPr>
                <a:t>6</a:t>
              </a:r>
            </a:p>
          </p:txBody>
        </p:sp>
      </p:grpSp>
      <p:sp>
        <p:nvSpPr>
          <p:cNvPr id="16392" name="Text Box 22"/>
          <p:cNvSpPr txBox="1">
            <a:spLocks noChangeArrowheads="1"/>
          </p:cNvSpPr>
          <p:nvPr/>
        </p:nvSpPr>
        <p:spPr bwMode="auto">
          <a:xfrm>
            <a:off x="1600200" y="0"/>
            <a:ext cx="716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cs typeface="Arial" charset="0"/>
              </a:defRPr>
            </a:lvl1pPr>
            <a:lvl2pPr marL="742950" indent="-285750" eaLnBrk="0" hangingPunct="0">
              <a:defRPr sz="3200">
                <a:solidFill>
                  <a:schemeClr val="tx1"/>
                </a:solidFill>
                <a:latin typeface="Arial" charset="0"/>
                <a:cs typeface="Arial" charset="0"/>
              </a:defRPr>
            </a:lvl2pPr>
            <a:lvl3pPr marL="1143000" indent="-228600" eaLnBrk="0" hangingPunct="0">
              <a:defRPr sz="3200">
                <a:solidFill>
                  <a:schemeClr val="tx1"/>
                </a:solidFill>
                <a:latin typeface="Arial" charset="0"/>
                <a:cs typeface="Arial" charset="0"/>
              </a:defRPr>
            </a:lvl3pPr>
            <a:lvl4pPr marL="1600200" indent="-228600" eaLnBrk="0" hangingPunct="0">
              <a:defRPr sz="3200">
                <a:solidFill>
                  <a:schemeClr val="tx1"/>
                </a:solidFill>
                <a:latin typeface="Arial" charset="0"/>
                <a:cs typeface="Arial" charset="0"/>
              </a:defRPr>
            </a:lvl4pPr>
            <a:lvl5pPr marL="2057400" indent="-228600" eaLnBrk="0" hangingPunct="0">
              <a:defRPr sz="3200">
                <a:solidFill>
                  <a:schemeClr val="tx1"/>
                </a:solidFill>
                <a:latin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cs typeface="Arial" charset="0"/>
              </a:defRPr>
            </a:lvl9pPr>
          </a:lstStyle>
          <a:p>
            <a:pPr eaLnBrk="1" hangingPunct="1"/>
            <a:r>
              <a:rPr lang="en-US">
                <a:solidFill>
                  <a:srgbClr val="CCFFFF"/>
                </a:solidFill>
                <a:latin typeface="Times New Roman" pitchFamily="18" charset="0"/>
              </a:rPr>
              <a:t>Chỉ ra những việc nên làm trong các hình</a:t>
            </a:r>
            <a:r>
              <a:rPr lang="en-US" sz="2800">
                <a:solidFill>
                  <a:srgbClr val="CCFFFF"/>
                </a:solidFill>
                <a:latin typeface="Times New Roman" pitchFamily="18" charset="0"/>
              </a:rPr>
              <a:t> .</a:t>
            </a:r>
          </a:p>
        </p:txBody>
      </p:sp>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nodeType="clickEffect">
                                  <p:stCondLst>
                                    <p:cond delay="0"/>
                                  </p:stCondLst>
                                  <p:childTnLst>
                                    <p:animEffect transition="out" filter="blinds(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nodeType="clickEffect">
                                  <p:stCondLst>
                                    <p:cond delay="0"/>
                                  </p:stCondLst>
                                  <p:childTnLst>
                                    <p:animEffect transition="out" filter="blinds(horizont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xit" presetSubtype="16" fill="hold" nodeType="clickEffect">
                                  <p:stCondLst>
                                    <p:cond delay="0"/>
                                  </p:stCondLst>
                                  <p:childTnLst>
                                    <p:animEffect transition="out" filter="diamond(in)">
                                      <p:cBhvr>
                                        <p:cTn id="16" dur="2000"/>
                                        <p:tgtEl>
                                          <p:spTgt spid="6"/>
                                        </p:tgtEl>
                                      </p:cBhvr>
                                    </p:animEffect>
                                    <p:set>
                                      <p:cBhvr>
                                        <p:cTn id="17"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7" name="Picture 7" descr="A021020"/>
          <p:cNvPicPr>
            <a:picLocks noChangeAspect="1" noChangeArrowheads="1"/>
          </p:cNvPicPr>
          <p:nvPr/>
        </p:nvPicPr>
        <p:blipFill>
          <a:blip r:embed="rId4">
            <a:clrChange>
              <a:clrFrom>
                <a:srgbClr val="FAFAFD"/>
              </a:clrFrom>
              <a:clrTo>
                <a:srgbClr val="FAFAFD">
                  <a:alpha val="0"/>
                </a:srgbClr>
              </a:clrTo>
            </a:clrChange>
            <a:lum contrast="48000"/>
            <a:extLst>
              <a:ext uri="{28A0092B-C50C-407E-A947-70E740481C1C}">
                <a14:useLocalDpi xmlns:a14="http://schemas.microsoft.com/office/drawing/2010/main" val="0"/>
              </a:ext>
            </a:extLst>
          </a:blip>
          <a:srcRect/>
          <a:stretch>
            <a:fillRect/>
          </a:stretch>
        </p:blipFill>
        <p:spPr bwMode="auto">
          <a:xfrm>
            <a:off x="7391400" y="0"/>
            <a:ext cx="1752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8" name="Picture 8" descr="A021020"/>
          <p:cNvPicPr>
            <a:picLocks noChangeAspect="1" noChangeArrowheads="1"/>
          </p:cNvPicPr>
          <p:nvPr/>
        </p:nvPicPr>
        <p:blipFill>
          <a:blip r:embed="rId4">
            <a:clrChange>
              <a:clrFrom>
                <a:srgbClr val="FAFAFD"/>
              </a:clrFrom>
              <a:clrTo>
                <a:srgbClr val="FAFAFD">
                  <a:alpha val="0"/>
                </a:srgbClr>
              </a:clrTo>
            </a:clrChange>
            <a:lum contrast="48000"/>
            <a:extLst>
              <a:ext uri="{28A0092B-C50C-407E-A947-70E740481C1C}">
                <a14:useLocalDpi xmlns:a14="http://schemas.microsoft.com/office/drawing/2010/main" val="0"/>
              </a:ext>
            </a:extLst>
          </a:blip>
          <a:srcRect/>
          <a:stretch>
            <a:fillRect/>
          </a:stretch>
        </p:blipFill>
        <p:spPr bwMode="auto">
          <a:xfrm>
            <a:off x="0" y="0"/>
            <a:ext cx="1752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9" name="Picture 9" descr="Bauernba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4648200"/>
            <a:ext cx="68580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8" name="AutoShape 18"/>
          <p:cNvSpPr>
            <a:spLocks noChangeArrowheads="1"/>
          </p:cNvSpPr>
          <p:nvPr/>
        </p:nvSpPr>
        <p:spPr bwMode="auto">
          <a:xfrm>
            <a:off x="1219200" y="2438400"/>
            <a:ext cx="7086600" cy="2362200"/>
          </a:xfrm>
          <a:prstGeom prst="horizontalScroll">
            <a:avLst>
              <a:gd name="adj" fmla="val 12500"/>
            </a:avLst>
          </a:prstGeom>
          <a:solidFill>
            <a:schemeClr val="accent1"/>
          </a:solidFill>
          <a:ln w="9525">
            <a:solidFill>
              <a:schemeClr val="tx1"/>
            </a:solidFill>
            <a:round/>
            <a:headEnd/>
            <a:tailEnd/>
          </a:ln>
        </p:spPr>
        <p:txBody>
          <a:bodyPr wrap="none" anchor="ctr"/>
          <a:lstStyle/>
          <a:p>
            <a:endParaRPr lang="en-US">
              <a:latin typeface="Times New Roman" pitchFamily="18" charset="0"/>
            </a:endParaRPr>
          </a:p>
        </p:txBody>
      </p:sp>
      <p:sp>
        <p:nvSpPr>
          <p:cNvPr id="56339" name="Text Box 19"/>
          <p:cNvSpPr txBox="1">
            <a:spLocks noChangeArrowheads="1"/>
          </p:cNvSpPr>
          <p:nvPr/>
        </p:nvSpPr>
        <p:spPr bwMode="auto">
          <a:xfrm>
            <a:off x="1524000" y="2819400"/>
            <a:ext cx="65532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cs typeface="Arial" charset="0"/>
              </a:defRPr>
            </a:lvl1pPr>
            <a:lvl2pPr marL="742950" indent="-285750" eaLnBrk="0" hangingPunct="0">
              <a:defRPr sz="3200">
                <a:solidFill>
                  <a:schemeClr val="tx1"/>
                </a:solidFill>
                <a:latin typeface="Arial" charset="0"/>
                <a:cs typeface="Arial" charset="0"/>
              </a:defRPr>
            </a:lvl2pPr>
            <a:lvl3pPr marL="1143000" indent="-228600" eaLnBrk="0" hangingPunct="0">
              <a:defRPr sz="3200">
                <a:solidFill>
                  <a:schemeClr val="tx1"/>
                </a:solidFill>
                <a:latin typeface="Arial" charset="0"/>
                <a:cs typeface="Arial" charset="0"/>
              </a:defRPr>
            </a:lvl3pPr>
            <a:lvl4pPr marL="1600200" indent="-228600" eaLnBrk="0" hangingPunct="0">
              <a:defRPr sz="3200">
                <a:solidFill>
                  <a:schemeClr val="tx1"/>
                </a:solidFill>
                <a:latin typeface="Arial" charset="0"/>
                <a:cs typeface="Arial" charset="0"/>
              </a:defRPr>
            </a:lvl4pPr>
            <a:lvl5pPr marL="2057400" indent="-228600" eaLnBrk="0" hangingPunct="0">
              <a:defRPr sz="3200">
                <a:solidFill>
                  <a:schemeClr val="tx1"/>
                </a:solidFill>
                <a:latin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cs typeface="Arial" charset="0"/>
              </a:defRPr>
            </a:lvl9pPr>
          </a:lstStyle>
          <a:p>
            <a:pPr eaLnBrk="1" hangingPunct="1">
              <a:spcBef>
                <a:spcPct val="50000"/>
              </a:spcBef>
            </a:pPr>
            <a:r>
              <a:rPr lang="en-US">
                <a:solidFill>
                  <a:srgbClr val="0000CC"/>
                </a:solidFill>
                <a:latin typeface="Times New Roman" pitchFamily="18" charset="0"/>
              </a:rPr>
              <a:t>Phải tốn nhiều công sức, tiền của mới có </a:t>
            </a:r>
            <a:r>
              <a:rPr lang="vi-VN">
                <a:solidFill>
                  <a:srgbClr val="0000CC"/>
                </a:solidFill>
                <a:latin typeface="Times New Roman" pitchFamily="18" charset="0"/>
              </a:rPr>
              <a:t>đư</a:t>
            </a:r>
            <a:r>
              <a:rPr lang="en-US">
                <a:solidFill>
                  <a:srgbClr val="0000CC"/>
                </a:solidFill>
                <a:latin typeface="Times New Roman" pitchFamily="18" charset="0"/>
              </a:rPr>
              <a:t>ợc n</a:t>
            </a:r>
            <a:r>
              <a:rPr lang="vi-VN">
                <a:solidFill>
                  <a:srgbClr val="0000CC"/>
                </a:solidFill>
                <a:latin typeface="Times New Roman" pitchFamily="18" charset="0"/>
              </a:rPr>
              <a:t>ư</a:t>
            </a:r>
            <a:r>
              <a:rPr lang="en-US">
                <a:solidFill>
                  <a:srgbClr val="0000CC"/>
                </a:solidFill>
                <a:latin typeface="Times New Roman" pitchFamily="18" charset="0"/>
              </a:rPr>
              <a:t>ớc sạch </a:t>
            </a:r>
            <a:r>
              <a:rPr lang="vi-VN">
                <a:solidFill>
                  <a:srgbClr val="0000CC"/>
                </a:solidFill>
                <a:latin typeface="Times New Roman" pitchFamily="18" charset="0"/>
              </a:rPr>
              <a:t>đ</a:t>
            </a:r>
            <a:r>
              <a:rPr lang="en-US">
                <a:solidFill>
                  <a:srgbClr val="0000CC"/>
                </a:solidFill>
                <a:latin typeface="Times New Roman" pitchFamily="18" charset="0"/>
              </a:rPr>
              <a:t>ể dùng. Vì vậy, không </a:t>
            </a:r>
            <a:r>
              <a:rPr lang="vi-VN">
                <a:solidFill>
                  <a:srgbClr val="0000CC"/>
                </a:solidFill>
                <a:latin typeface="Times New Roman" pitchFamily="18" charset="0"/>
              </a:rPr>
              <a:t>đư</a:t>
            </a:r>
            <a:r>
              <a:rPr lang="en-US">
                <a:solidFill>
                  <a:srgbClr val="0000CC"/>
                </a:solidFill>
                <a:latin typeface="Times New Roman" pitchFamily="18" charset="0"/>
              </a:rPr>
              <a:t>ợc lãng phí n</a:t>
            </a:r>
            <a:r>
              <a:rPr lang="vi-VN">
                <a:solidFill>
                  <a:srgbClr val="0000CC"/>
                </a:solidFill>
                <a:latin typeface="Times New Roman" pitchFamily="18" charset="0"/>
              </a:rPr>
              <a:t>ư</a:t>
            </a:r>
            <a:r>
              <a:rPr lang="en-US">
                <a:solidFill>
                  <a:srgbClr val="0000CC"/>
                </a:solidFill>
                <a:latin typeface="Times New Roman" pitchFamily="18" charset="0"/>
              </a:rPr>
              <a:t>ớc.</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56328"/>
                                        </p:tgtEl>
                                        <p:attrNameLst>
                                          <p:attrName>style.visibility</p:attrName>
                                        </p:attrNameLst>
                                      </p:cBhvr>
                                      <p:to>
                                        <p:strVal val="visible"/>
                                      </p:to>
                                    </p:set>
                                    <p:animEffect transition="in" filter="diamond(in)">
                                      <p:cBhvr>
                                        <p:cTn id="7" dur="2000"/>
                                        <p:tgtEl>
                                          <p:spTgt spid="56328"/>
                                        </p:tgtEl>
                                      </p:cBhvr>
                                    </p:animEffect>
                                  </p:childTnLst>
                                </p:cTn>
                              </p:par>
                            </p:childTnLst>
                          </p:cTn>
                        </p:par>
                        <p:par>
                          <p:cTn id="8" fill="hold" nodeType="afterGroup">
                            <p:stCondLst>
                              <p:cond delay="2000"/>
                            </p:stCondLst>
                            <p:childTnLst>
                              <p:par>
                                <p:cTn id="9" presetID="8" presetClass="entr" presetSubtype="16" fill="hold" grpId="0" nodeType="afterEffect">
                                  <p:stCondLst>
                                    <p:cond delay="0"/>
                                  </p:stCondLst>
                                  <p:childTnLst>
                                    <p:set>
                                      <p:cBhvr>
                                        <p:cTn id="10" dur="1" fill="hold">
                                          <p:stCondLst>
                                            <p:cond delay="0"/>
                                          </p:stCondLst>
                                        </p:cTn>
                                        <p:tgtEl>
                                          <p:spTgt spid="56339"/>
                                        </p:tgtEl>
                                        <p:attrNameLst>
                                          <p:attrName>style.visibility</p:attrName>
                                        </p:attrNameLst>
                                      </p:cBhvr>
                                      <p:to>
                                        <p:strVal val="visible"/>
                                      </p:to>
                                    </p:set>
                                    <p:animEffect transition="in" filter="diamond(in)">
                                      <p:cBhvr>
                                        <p:cTn id="11" dur="2000"/>
                                        <p:tgtEl>
                                          <p:spTgt spid="56339"/>
                                        </p:tgtEl>
                                      </p:cBhvr>
                                    </p:animEffect>
                                  </p:childTnLst>
                                </p:cTn>
                              </p:par>
                              <p:par>
                                <p:cTn id="12" presetID="8" presetClass="entr" presetSubtype="16" fill="hold" grpId="0" nodeType="withEffect">
                                  <p:stCondLst>
                                    <p:cond delay="0"/>
                                  </p:stCondLst>
                                  <p:childTnLst>
                                    <p:set>
                                      <p:cBhvr>
                                        <p:cTn id="13" dur="1" fill="hold">
                                          <p:stCondLst>
                                            <p:cond delay="0"/>
                                          </p:stCondLst>
                                        </p:cTn>
                                        <p:tgtEl>
                                          <p:spTgt spid="56338"/>
                                        </p:tgtEl>
                                        <p:attrNameLst>
                                          <p:attrName>style.visibility</p:attrName>
                                        </p:attrNameLst>
                                      </p:cBhvr>
                                      <p:to>
                                        <p:strVal val="visible"/>
                                      </p:to>
                                    </p:set>
                                    <p:animEffect transition="in" filter="diamond(in)">
                                      <p:cBhvr>
                                        <p:cTn id="14" dur="2000"/>
                                        <p:tgtEl>
                                          <p:spTgt spid="56338"/>
                                        </p:tgtEl>
                                      </p:cBhvr>
                                    </p:animEffect>
                                  </p:childTnLst>
                                </p:cTn>
                              </p:par>
                              <p:par>
                                <p:cTn id="15" presetID="8" presetClass="entr" presetSubtype="16" fill="hold" nodeType="withEffect">
                                  <p:stCondLst>
                                    <p:cond delay="0"/>
                                  </p:stCondLst>
                                  <p:childTnLst>
                                    <p:set>
                                      <p:cBhvr>
                                        <p:cTn id="16" dur="1" fill="hold">
                                          <p:stCondLst>
                                            <p:cond delay="0"/>
                                          </p:stCondLst>
                                        </p:cTn>
                                        <p:tgtEl>
                                          <p:spTgt spid="56329"/>
                                        </p:tgtEl>
                                        <p:attrNameLst>
                                          <p:attrName>style.visibility</p:attrName>
                                        </p:attrNameLst>
                                      </p:cBhvr>
                                      <p:to>
                                        <p:strVal val="visible"/>
                                      </p:to>
                                    </p:set>
                                    <p:animEffect transition="in" filter="diamond(in)">
                                      <p:cBhvr>
                                        <p:cTn id="17" dur="2000"/>
                                        <p:tgtEl>
                                          <p:spTgt spid="56329"/>
                                        </p:tgtEl>
                                      </p:cBhvr>
                                    </p:animEffect>
                                  </p:childTnLst>
                                </p:cTn>
                              </p:par>
                              <p:par>
                                <p:cTn id="18" presetID="8" presetClass="entr" presetSubtype="16" fill="hold" nodeType="withEffect">
                                  <p:stCondLst>
                                    <p:cond delay="0"/>
                                  </p:stCondLst>
                                  <p:childTnLst>
                                    <p:set>
                                      <p:cBhvr>
                                        <p:cTn id="19" dur="1" fill="hold">
                                          <p:stCondLst>
                                            <p:cond delay="0"/>
                                          </p:stCondLst>
                                        </p:cTn>
                                        <p:tgtEl>
                                          <p:spTgt spid="56327"/>
                                        </p:tgtEl>
                                        <p:attrNameLst>
                                          <p:attrName>style.visibility</p:attrName>
                                        </p:attrNameLst>
                                      </p:cBhvr>
                                      <p:to>
                                        <p:strVal val="visible"/>
                                      </p:to>
                                    </p:set>
                                    <p:animEffect transition="in" filter="diamond(in)">
                                      <p:cBhvr>
                                        <p:cTn id="20" dur="2000"/>
                                        <p:tgtEl>
                                          <p:spTgt spid="563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38" grpId="0" animBg="1"/>
      <p:bldP spid="5633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bwMode="auto"/>
        <p:txBody>
          <a:bodyPr wrap="square" lIns="91440" tIns="45720" rIns="91440" bIns="45720" numCol="1" anchorCtr="0" compatLnSpc="1">
            <a:prstTxWarp prst="textNoShape">
              <a:avLst/>
            </a:prstTxWarp>
          </a:bodyPr>
          <a:lstStyle/>
          <a:p>
            <a:pPr eaLnBrk="1" hangingPunct="1"/>
            <a:endParaRPr lang="en-US" cap="none" smtClean="0"/>
          </a:p>
        </p:txBody>
      </p:sp>
      <p:pic>
        <p:nvPicPr>
          <p:cNvPr id="4" name="tiết kiệm nước.wmv">
            <a:hlinkClick r:id="" action="ppaction://media"/>
          </p:cNvPr>
          <p:cNvPicPr>
            <a:picLocks noGrp="1" noChangeAspect="1"/>
          </p:cNvPicPr>
          <p:nvPr>
            <p:ph sz="quarter" idx="1"/>
            <a:videoFile r:link="rId3"/>
            <p:extLst>
              <p:ext uri="{DAA4B4D4-6D71-4841-9C94-3DE7FCFB9230}">
                <p14:media xmlns:p14="http://schemas.microsoft.com/office/powerpoint/2010/main" r:link="rId2"/>
              </p:ext>
            </p:extLst>
          </p:nvPr>
        </p:nvPicPr>
        <p:blipFill>
          <a:blip r:embed="rId8">
            <a:extLst>
              <a:ext uri="{28A0092B-C50C-407E-A947-70E740481C1C}">
                <a14:useLocalDpi xmlns:a14="http://schemas.microsoft.com/office/drawing/2010/main" val="0"/>
              </a:ext>
            </a:extLst>
          </a:blip>
          <a:srcRect/>
          <a:stretch>
            <a:fillRect/>
          </a:stretch>
        </p:blipFill>
        <p:spPr>
          <a:xfrm>
            <a:off x="0" y="0"/>
            <a:ext cx="9144000" cy="6858000"/>
          </a:xfrm>
        </p:spPr>
      </p:pic>
      <p:pic>
        <p:nvPicPr>
          <p:cNvPr id="3" name="Các nguồn nước.mp4">
            <a:hlinkClick r:id="" action="ppaction://media"/>
          </p:cNvPr>
          <p:cNvPicPr>
            <a:picLocks noChangeAspect="1"/>
          </p:cNvPicPr>
          <p:nvPr>
            <a:videoFile r:link="rId5"/>
            <p:extLst>
              <p:ext uri="{DAA4B4D4-6D71-4841-9C94-3DE7FCFB9230}">
                <p14:media xmlns:p14="http://schemas.microsoft.com/office/powerpoint/2010/main" r:embed="rId4"/>
              </p:ext>
            </p:extLst>
          </p:nvPr>
        </p:nvPicPr>
        <p:blipFill>
          <a:blip r:embed="rId9"/>
          <a:stretch>
            <a:fillRect/>
          </a:stretch>
        </p:blipFill>
        <p:spPr>
          <a:xfrm>
            <a:off x="0" y="0"/>
            <a:ext cx="9076267" cy="6858000"/>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Freeform 3"/>
          <p:cNvSpPr/>
          <p:nvPr/>
        </p:nvSpPr>
        <p:spPr bwMode="auto">
          <a:xfrm>
            <a:off x="60325" y="523875"/>
            <a:ext cx="7072313" cy="6197600"/>
          </a:xfrm>
          <a:custGeom>
            <a:avLst/>
            <a:gdLst>
              <a:gd name="connsiteX0" fmla="*/ 313944 w 7071360"/>
              <a:gd name="connsiteY0" fmla="*/ 6096 h 6196584"/>
              <a:gd name="connsiteX1" fmla="*/ 451104 w 7071360"/>
              <a:gd name="connsiteY1" fmla="*/ 728472 h 6196584"/>
              <a:gd name="connsiteX2" fmla="*/ 131064 w 7071360"/>
              <a:gd name="connsiteY2" fmla="*/ 1432560 h 6196584"/>
              <a:gd name="connsiteX3" fmla="*/ 478536 w 7071360"/>
              <a:gd name="connsiteY3" fmla="*/ 2218944 h 6196584"/>
              <a:gd name="connsiteX4" fmla="*/ 94488 w 7071360"/>
              <a:gd name="connsiteY4" fmla="*/ 3133344 h 6196584"/>
              <a:gd name="connsiteX5" fmla="*/ 423672 w 7071360"/>
              <a:gd name="connsiteY5" fmla="*/ 3874008 h 6196584"/>
              <a:gd name="connsiteX6" fmla="*/ 67056 w 7071360"/>
              <a:gd name="connsiteY6" fmla="*/ 4733544 h 6196584"/>
              <a:gd name="connsiteX7" fmla="*/ 377952 w 7071360"/>
              <a:gd name="connsiteY7" fmla="*/ 5474208 h 6196584"/>
              <a:gd name="connsiteX8" fmla="*/ 131064 w 7071360"/>
              <a:gd name="connsiteY8" fmla="*/ 6077712 h 6196584"/>
              <a:gd name="connsiteX9" fmla="*/ 780288 w 7071360"/>
              <a:gd name="connsiteY9" fmla="*/ 6013704 h 6196584"/>
              <a:gd name="connsiteX10" fmla="*/ 1338072 w 7071360"/>
              <a:gd name="connsiteY10" fmla="*/ 6141720 h 6196584"/>
              <a:gd name="connsiteX11" fmla="*/ 2179320 w 7071360"/>
              <a:gd name="connsiteY11" fmla="*/ 5931408 h 6196584"/>
              <a:gd name="connsiteX12" fmla="*/ 3029712 w 7071360"/>
              <a:gd name="connsiteY12" fmla="*/ 6160008 h 6196584"/>
              <a:gd name="connsiteX13" fmla="*/ 3825240 w 7071360"/>
              <a:gd name="connsiteY13" fmla="*/ 5922264 h 6196584"/>
              <a:gd name="connsiteX14" fmla="*/ 4693920 w 7071360"/>
              <a:gd name="connsiteY14" fmla="*/ 6105144 h 6196584"/>
              <a:gd name="connsiteX15" fmla="*/ 5416296 w 7071360"/>
              <a:gd name="connsiteY15" fmla="*/ 5885688 h 6196584"/>
              <a:gd name="connsiteX16" fmla="*/ 6038088 w 7071360"/>
              <a:gd name="connsiteY16" fmla="*/ 6150864 h 6196584"/>
              <a:gd name="connsiteX17" fmla="*/ 7071360 w 7071360"/>
              <a:gd name="connsiteY17" fmla="*/ 6013704 h 6196584"/>
              <a:gd name="connsiteX18" fmla="*/ 6038088 w 7071360"/>
              <a:gd name="connsiteY18" fmla="*/ 6114288 h 6196584"/>
              <a:gd name="connsiteX19" fmla="*/ 5471160 w 7071360"/>
              <a:gd name="connsiteY19" fmla="*/ 5766816 h 6196584"/>
              <a:gd name="connsiteX20" fmla="*/ 4648200 w 7071360"/>
              <a:gd name="connsiteY20" fmla="*/ 6178296 h 6196584"/>
              <a:gd name="connsiteX21" fmla="*/ 3852672 w 7071360"/>
              <a:gd name="connsiteY21" fmla="*/ 5821680 h 6196584"/>
              <a:gd name="connsiteX22" fmla="*/ 3048000 w 7071360"/>
              <a:gd name="connsiteY22" fmla="*/ 6196584 h 6196584"/>
              <a:gd name="connsiteX23" fmla="*/ 2170176 w 7071360"/>
              <a:gd name="connsiteY23" fmla="*/ 5821680 h 6196584"/>
              <a:gd name="connsiteX24" fmla="*/ 1484376 w 7071360"/>
              <a:gd name="connsiteY24" fmla="*/ 6150864 h 6196584"/>
              <a:gd name="connsiteX25" fmla="*/ 826008 w 7071360"/>
              <a:gd name="connsiteY25" fmla="*/ 5876544 h 6196584"/>
              <a:gd name="connsiteX26" fmla="*/ 94488 w 7071360"/>
              <a:gd name="connsiteY26" fmla="*/ 6114288 h 6196584"/>
              <a:gd name="connsiteX27" fmla="*/ 496824 w 7071360"/>
              <a:gd name="connsiteY27" fmla="*/ 5401056 h 6196584"/>
              <a:gd name="connsiteX28" fmla="*/ 3048 w 7071360"/>
              <a:gd name="connsiteY28" fmla="*/ 4797552 h 6196584"/>
              <a:gd name="connsiteX29" fmla="*/ 515112 w 7071360"/>
              <a:gd name="connsiteY29" fmla="*/ 3928872 h 6196584"/>
              <a:gd name="connsiteX30" fmla="*/ 12192 w 7071360"/>
              <a:gd name="connsiteY30" fmla="*/ 3115056 h 6196584"/>
              <a:gd name="connsiteX31" fmla="*/ 569976 w 7071360"/>
              <a:gd name="connsiteY31" fmla="*/ 2237232 h 6196584"/>
              <a:gd name="connsiteX32" fmla="*/ 85344 w 7071360"/>
              <a:gd name="connsiteY32" fmla="*/ 1551432 h 6196584"/>
              <a:gd name="connsiteX33" fmla="*/ 588264 w 7071360"/>
              <a:gd name="connsiteY33" fmla="*/ 691896 h 6196584"/>
              <a:gd name="connsiteX34" fmla="*/ 313944 w 7071360"/>
              <a:gd name="connsiteY34" fmla="*/ 6096 h 6196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071360" h="6196584">
                <a:moveTo>
                  <a:pt x="313944" y="6096"/>
                </a:moveTo>
                <a:cubicBezTo>
                  <a:pt x="291084" y="12192"/>
                  <a:pt x="481584" y="490728"/>
                  <a:pt x="451104" y="728472"/>
                </a:cubicBezTo>
                <a:cubicBezTo>
                  <a:pt x="420624" y="966216"/>
                  <a:pt x="126492" y="1184148"/>
                  <a:pt x="131064" y="1432560"/>
                </a:cubicBezTo>
                <a:cubicBezTo>
                  <a:pt x="135636" y="1680972"/>
                  <a:pt x="484632" y="1935480"/>
                  <a:pt x="478536" y="2218944"/>
                </a:cubicBezTo>
                <a:cubicBezTo>
                  <a:pt x="472440" y="2502408"/>
                  <a:pt x="103632" y="2857500"/>
                  <a:pt x="94488" y="3133344"/>
                </a:cubicBezTo>
                <a:cubicBezTo>
                  <a:pt x="85344" y="3409188"/>
                  <a:pt x="428244" y="3607308"/>
                  <a:pt x="423672" y="3874008"/>
                </a:cubicBezTo>
                <a:cubicBezTo>
                  <a:pt x="419100" y="4140708"/>
                  <a:pt x="74676" y="4466844"/>
                  <a:pt x="67056" y="4733544"/>
                </a:cubicBezTo>
                <a:cubicBezTo>
                  <a:pt x="59436" y="5000244"/>
                  <a:pt x="367284" y="5250180"/>
                  <a:pt x="377952" y="5474208"/>
                </a:cubicBezTo>
                <a:cubicBezTo>
                  <a:pt x="388620" y="5698236"/>
                  <a:pt x="64008" y="5987796"/>
                  <a:pt x="131064" y="6077712"/>
                </a:cubicBezTo>
                <a:cubicBezTo>
                  <a:pt x="198120" y="6167628"/>
                  <a:pt x="579120" y="6003036"/>
                  <a:pt x="780288" y="6013704"/>
                </a:cubicBezTo>
                <a:cubicBezTo>
                  <a:pt x="981456" y="6024372"/>
                  <a:pt x="1104900" y="6155436"/>
                  <a:pt x="1338072" y="6141720"/>
                </a:cubicBezTo>
                <a:cubicBezTo>
                  <a:pt x="1571244" y="6128004"/>
                  <a:pt x="1897380" y="5928360"/>
                  <a:pt x="2179320" y="5931408"/>
                </a:cubicBezTo>
                <a:cubicBezTo>
                  <a:pt x="2461260" y="5934456"/>
                  <a:pt x="2755392" y="6161532"/>
                  <a:pt x="3029712" y="6160008"/>
                </a:cubicBezTo>
                <a:cubicBezTo>
                  <a:pt x="3304032" y="6158484"/>
                  <a:pt x="3547872" y="5931408"/>
                  <a:pt x="3825240" y="5922264"/>
                </a:cubicBezTo>
                <a:cubicBezTo>
                  <a:pt x="4102608" y="5913120"/>
                  <a:pt x="4428744" y="6111240"/>
                  <a:pt x="4693920" y="6105144"/>
                </a:cubicBezTo>
                <a:cubicBezTo>
                  <a:pt x="4959096" y="6099048"/>
                  <a:pt x="5192268" y="5878068"/>
                  <a:pt x="5416296" y="5885688"/>
                </a:cubicBezTo>
                <a:cubicBezTo>
                  <a:pt x="5640324" y="5893308"/>
                  <a:pt x="5762244" y="6129528"/>
                  <a:pt x="6038088" y="6150864"/>
                </a:cubicBezTo>
                <a:cubicBezTo>
                  <a:pt x="6313932" y="6172200"/>
                  <a:pt x="7071360" y="6019800"/>
                  <a:pt x="7071360" y="6013704"/>
                </a:cubicBezTo>
                <a:cubicBezTo>
                  <a:pt x="7071360" y="6007608"/>
                  <a:pt x="6304788" y="6155436"/>
                  <a:pt x="6038088" y="6114288"/>
                </a:cubicBezTo>
                <a:cubicBezTo>
                  <a:pt x="5771388" y="6073140"/>
                  <a:pt x="5702808" y="5756148"/>
                  <a:pt x="5471160" y="5766816"/>
                </a:cubicBezTo>
                <a:cubicBezTo>
                  <a:pt x="5239512" y="5777484"/>
                  <a:pt x="4917948" y="6169152"/>
                  <a:pt x="4648200" y="6178296"/>
                </a:cubicBezTo>
                <a:cubicBezTo>
                  <a:pt x="4378452" y="6187440"/>
                  <a:pt x="4119372" y="5818632"/>
                  <a:pt x="3852672" y="5821680"/>
                </a:cubicBezTo>
                <a:cubicBezTo>
                  <a:pt x="3585972" y="5824728"/>
                  <a:pt x="3328416" y="6196584"/>
                  <a:pt x="3048000" y="6196584"/>
                </a:cubicBezTo>
                <a:cubicBezTo>
                  <a:pt x="2767584" y="6196584"/>
                  <a:pt x="2430780" y="5829300"/>
                  <a:pt x="2170176" y="5821680"/>
                </a:cubicBezTo>
                <a:cubicBezTo>
                  <a:pt x="1909572" y="5814060"/>
                  <a:pt x="1708404" y="6141720"/>
                  <a:pt x="1484376" y="6150864"/>
                </a:cubicBezTo>
                <a:cubicBezTo>
                  <a:pt x="1260348" y="6160008"/>
                  <a:pt x="1057656" y="5882640"/>
                  <a:pt x="826008" y="5876544"/>
                </a:cubicBezTo>
                <a:cubicBezTo>
                  <a:pt x="594360" y="5870448"/>
                  <a:pt x="149352" y="6193536"/>
                  <a:pt x="94488" y="6114288"/>
                </a:cubicBezTo>
                <a:cubicBezTo>
                  <a:pt x="39624" y="6035040"/>
                  <a:pt x="512064" y="5620512"/>
                  <a:pt x="496824" y="5401056"/>
                </a:cubicBezTo>
                <a:cubicBezTo>
                  <a:pt x="481584" y="5181600"/>
                  <a:pt x="0" y="5042916"/>
                  <a:pt x="3048" y="4797552"/>
                </a:cubicBezTo>
                <a:cubicBezTo>
                  <a:pt x="6096" y="4552188"/>
                  <a:pt x="513588" y="4209288"/>
                  <a:pt x="515112" y="3928872"/>
                </a:cubicBezTo>
                <a:cubicBezTo>
                  <a:pt x="516636" y="3648456"/>
                  <a:pt x="3048" y="3396996"/>
                  <a:pt x="12192" y="3115056"/>
                </a:cubicBezTo>
                <a:cubicBezTo>
                  <a:pt x="21336" y="2833116"/>
                  <a:pt x="557784" y="2497836"/>
                  <a:pt x="569976" y="2237232"/>
                </a:cubicBezTo>
                <a:cubicBezTo>
                  <a:pt x="582168" y="1976628"/>
                  <a:pt x="82296" y="1808988"/>
                  <a:pt x="85344" y="1551432"/>
                </a:cubicBezTo>
                <a:cubicBezTo>
                  <a:pt x="88392" y="1293876"/>
                  <a:pt x="550164" y="943356"/>
                  <a:pt x="588264" y="691896"/>
                </a:cubicBezTo>
                <a:cubicBezTo>
                  <a:pt x="626364" y="440436"/>
                  <a:pt x="336804" y="0"/>
                  <a:pt x="313944" y="6096"/>
                </a:cubicBezTo>
                <a:close/>
              </a:path>
            </a:pathLst>
          </a:cu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lstStyle>
            <a:lvl1pPr eaLnBrk="0" hangingPunct="0">
              <a:defRPr sz="3200">
                <a:solidFill>
                  <a:schemeClr val="tx1"/>
                </a:solidFill>
                <a:latin typeface="Arial" charset="0"/>
                <a:cs typeface="Arial" charset="0"/>
              </a:defRPr>
            </a:lvl1pPr>
            <a:lvl2pPr marL="742950" indent="-285750" eaLnBrk="0" hangingPunct="0">
              <a:defRPr sz="3200">
                <a:solidFill>
                  <a:schemeClr val="tx1"/>
                </a:solidFill>
                <a:latin typeface="Arial" charset="0"/>
                <a:cs typeface="Arial" charset="0"/>
              </a:defRPr>
            </a:lvl2pPr>
            <a:lvl3pPr marL="1143000" indent="-228600" eaLnBrk="0" hangingPunct="0">
              <a:defRPr sz="3200">
                <a:solidFill>
                  <a:schemeClr val="tx1"/>
                </a:solidFill>
                <a:latin typeface="Arial" charset="0"/>
                <a:cs typeface="Arial" charset="0"/>
              </a:defRPr>
            </a:lvl3pPr>
            <a:lvl4pPr marL="1600200" indent="-228600" eaLnBrk="0" hangingPunct="0">
              <a:defRPr sz="3200">
                <a:solidFill>
                  <a:schemeClr val="tx1"/>
                </a:solidFill>
                <a:latin typeface="Arial" charset="0"/>
                <a:cs typeface="Arial" charset="0"/>
              </a:defRPr>
            </a:lvl4pPr>
            <a:lvl5pPr marL="2057400" indent="-228600" eaLnBrk="0" hangingPunct="0">
              <a:defRPr sz="3200">
                <a:solidFill>
                  <a:schemeClr val="tx1"/>
                </a:solidFill>
                <a:latin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cs typeface="Arial" charset="0"/>
              </a:defRPr>
            </a:lvl9pPr>
          </a:lstStyle>
          <a:p>
            <a:pPr eaLnBrk="1" hangingPunct="1">
              <a:defRPr/>
            </a:pPr>
            <a:endParaRPr lang="en-US" sz="1800" smtClean="0">
              <a:solidFill>
                <a:srgbClr val="FF0000"/>
              </a:solidFill>
              <a:latin typeface="Times New Roman" pitchFamily="18" charset="0"/>
            </a:endParaRPr>
          </a:p>
        </p:txBody>
      </p:sp>
      <p:grpSp>
        <p:nvGrpSpPr>
          <p:cNvPr id="19461" name="Group 7"/>
          <p:cNvGrpSpPr>
            <a:grpSpLocks/>
          </p:cNvGrpSpPr>
          <p:nvPr/>
        </p:nvGrpSpPr>
        <p:grpSpPr bwMode="auto">
          <a:xfrm>
            <a:off x="914400" y="76200"/>
            <a:ext cx="7848600" cy="1066800"/>
            <a:chOff x="914400" y="76200"/>
            <a:chExt cx="7848600" cy="1066800"/>
          </a:xfrm>
        </p:grpSpPr>
        <p:sp>
          <p:nvSpPr>
            <p:cNvPr id="7" name="Cloud 6"/>
            <p:cNvSpPr/>
            <p:nvPr/>
          </p:nvSpPr>
          <p:spPr bwMode="auto">
            <a:xfrm>
              <a:off x="914400" y="76200"/>
              <a:ext cx="7467600" cy="1066800"/>
            </a:xfrm>
            <a:prstGeom prst="cloud">
              <a:avLst/>
            </a:prstGeom>
            <a:ln/>
          </p:spPr>
          <p:style>
            <a:lnRef idx="1">
              <a:schemeClr val="accent3"/>
            </a:lnRef>
            <a:fillRef idx="2">
              <a:schemeClr val="accent3"/>
            </a:fillRef>
            <a:effectRef idx="1">
              <a:schemeClr val="accent3"/>
            </a:effectRef>
            <a:fontRef idx="minor">
              <a:schemeClr val="dk1"/>
            </a:fontRef>
          </p:style>
          <p:txBody>
            <a:bodyPr anchor="ctr"/>
            <a:lstStyle>
              <a:lvl1pPr eaLnBrk="0" hangingPunct="0">
                <a:defRPr sz="3200">
                  <a:solidFill>
                    <a:schemeClr val="tx1"/>
                  </a:solidFill>
                  <a:latin typeface="Arial" charset="0"/>
                  <a:cs typeface="Arial" charset="0"/>
                </a:defRPr>
              </a:lvl1pPr>
              <a:lvl2pPr marL="742950" indent="-285750" eaLnBrk="0" hangingPunct="0">
                <a:defRPr sz="3200">
                  <a:solidFill>
                    <a:schemeClr val="tx1"/>
                  </a:solidFill>
                  <a:latin typeface="Arial" charset="0"/>
                  <a:cs typeface="Arial" charset="0"/>
                </a:defRPr>
              </a:lvl2pPr>
              <a:lvl3pPr marL="1143000" indent="-228600" eaLnBrk="0" hangingPunct="0">
                <a:defRPr sz="3200">
                  <a:solidFill>
                    <a:schemeClr val="tx1"/>
                  </a:solidFill>
                  <a:latin typeface="Arial" charset="0"/>
                  <a:cs typeface="Arial" charset="0"/>
                </a:defRPr>
              </a:lvl3pPr>
              <a:lvl4pPr marL="1600200" indent="-228600" eaLnBrk="0" hangingPunct="0">
                <a:defRPr sz="3200">
                  <a:solidFill>
                    <a:schemeClr val="tx1"/>
                  </a:solidFill>
                  <a:latin typeface="Arial" charset="0"/>
                  <a:cs typeface="Arial" charset="0"/>
                </a:defRPr>
              </a:lvl4pPr>
              <a:lvl5pPr marL="2057400" indent="-228600" eaLnBrk="0" hangingPunct="0">
                <a:defRPr sz="3200">
                  <a:solidFill>
                    <a:schemeClr val="tx1"/>
                  </a:solidFill>
                  <a:latin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cs typeface="Arial" charset="0"/>
                </a:defRPr>
              </a:lvl9pPr>
            </a:lstStyle>
            <a:p>
              <a:pPr algn="ctr" eaLnBrk="1" hangingPunct="1">
                <a:defRPr/>
              </a:pPr>
              <a:endParaRPr lang="en-US" sz="1800" smtClean="0">
                <a:solidFill>
                  <a:srgbClr val="000000"/>
                </a:solidFill>
                <a:latin typeface="Times New Roman" pitchFamily="18" charset="0"/>
              </a:endParaRPr>
            </a:p>
          </p:txBody>
        </p:sp>
        <p:sp>
          <p:nvSpPr>
            <p:cNvPr id="8" name="TextBox 7"/>
            <p:cNvSpPr txBox="1"/>
            <p:nvPr/>
          </p:nvSpPr>
          <p:spPr bwMode="auto">
            <a:xfrm>
              <a:off x="1600200" y="152400"/>
              <a:ext cx="7162800" cy="707886"/>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4000" b="1" spc="50" dirty="0" err="1">
                  <a:ln w="11430"/>
                  <a:solidFill>
                    <a:srgbClr val="0070C0"/>
                  </a:solidFill>
                  <a:effectLst>
                    <a:outerShdw blurRad="76200" dist="50800" dir="5400000" algn="tl" rotWithShape="0">
                      <a:srgbClr val="000000">
                        <a:alpha val="65000"/>
                      </a:srgbClr>
                    </a:outerShdw>
                  </a:effectLst>
                  <a:latin typeface="Times New Roman"/>
                </a:rPr>
                <a:t>Hãy</a:t>
              </a:r>
              <a:r>
                <a:rPr lang="en-US" sz="4000" b="1" spc="50" dirty="0">
                  <a:ln w="11430"/>
                  <a:solidFill>
                    <a:srgbClr val="0070C0"/>
                  </a:solidFill>
                  <a:effectLst>
                    <a:outerShdw blurRad="76200" dist="50800" dir="5400000" algn="tl" rotWithShape="0">
                      <a:srgbClr val="000000">
                        <a:alpha val="65000"/>
                      </a:srgbClr>
                    </a:outerShdw>
                  </a:effectLst>
                  <a:latin typeface="Times New Roman"/>
                </a:rPr>
                <a:t> </a:t>
              </a:r>
              <a:r>
                <a:rPr lang="en-US" sz="4000" b="1" spc="50" dirty="0" err="1">
                  <a:ln w="11430"/>
                  <a:solidFill>
                    <a:srgbClr val="0070C0"/>
                  </a:solidFill>
                  <a:effectLst>
                    <a:outerShdw blurRad="76200" dist="50800" dir="5400000" algn="tl" rotWithShape="0">
                      <a:srgbClr val="000000">
                        <a:alpha val="65000"/>
                      </a:srgbClr>
                    </a:outerShdw>
                  </a:effectLst>
                  <a:latin typeface="Times New Roman"/>
                </a:rPr>
                <a:t>lắng</a:t>
              </a:r>
              <a:r>
                <a:rPr lang="en-US" sz="4000" b="1" spc="50" dirty="0">
                  <a:ln w="11430"/>
                  <a:solidFill>
                    <a:srgbClr val="0070C0"/>
                  </a:solidFill>
                  <a:effectLst>
                    <a:outerShdw blurRad="76200" dist="50800" dir="5400000" algn="tl" rotWithShape="0">
                      <a:srgbClr val="000000">
                        <a:alpha val="65000"/>
                      </a:srgbClr>
                    </a:outerShdw>
                  </a:effectLst>
                  <a:latin typeface="Times New Roman"/>
                </a:rPr>
                <a:t> </a:t>
              </a:r>
              <a:r>
                <a:rPr lang="en-US" sz="4000" b="1" spc="50" dirty="0" err="1">
                  <a:ln w="11430"/>
                  <a:solidFill>
                    <a:srgbClr val="0070C0"/>
                  </a:solidFill>
                  <a:effectLst>
                    <a:outerShdw blurRad="76200" dist="50800" dir="5400000" algn="tl" rotWithShape="0">
                      <a:srgbClr val="000000">
                        <a:alpha val="65000"/>
                      </a:srgbClr>
                    </a:outerShdw>
                  </a:effectLst>
                  <a:latin typeface="Times New Roman"/>
                </a:rPr>
                <a:t>nghe</a:t>
              </a:r>
              <a:r>
                <a:rPr lang="en-US" sz="4000" b="1" spc="50" dirty="0">
                  <a:ln w="11430"/>
                  <a:solidFill>
                    <a:srgbClr val="0070C0"/>
                  </a:solidFill>
                  <a:effectLst>
                    <a:outerShdw blurRad="76200" dist="50800" dir="5400000" algn="tl" rotWithShape="0">
                      <a:srgbClr val="000000">
                        <a:alpha val="65000"/>
                      </a:srgbClr>
                    </a:outerShdw>
                  </a:effectLst>
                  <a:latin typeface="Times New Roman"/>
                </a:rPr>
                <a:t> </a:t>
              </a:r>
              <a:r>
                <a:rPr lang="en-US" sz="4000" b="1" spc="50" dirty="0" err="1">
                  <a:ln w="11430"/>
                  <a:solidFill>
                    <a:srgbClr val="0070C0"/>
                  </a:solidFill>
                  <a:effectLst>
                    <a:outerShdw blurRad="76200" dist="50800" dir="5400000" algn="tl" rotWithShape="0">
                      <a:srgbClr val="000000">
                        <a:alpha val="65000"/>
                      </a:srgbClr>
                    </a:outerShdw>
                  </a:effectLst>
                  <a:latin typeface="Times New Roman"/>
                </a:rPr>
                <a:t>thông</a:t>
              </a:r>
              <a:r>
                <a:rPr lang="en-US" sz="4000" b="1" spc="50" dirty="0">
                  <a:ln w="11430"/>
                  <a:solidFill>
                    <a:srgbClr val="0070C0"/>
                  </a:solidFill>
                  <a:effectLst>
                    <a:outerShdw blurRad="76200" dist="50800" dir="5400000" algn="tl" rotWithShape="0">
                      <a:srgbClr val="000000">
                        <a:alpha val="65000"/>
                      </a:srgbClr>
                    </a:outerShdw>
                  </a:effectLst>
                  <a:latin typeface="Times New Roman"/>
                </a:rPr>
                <a:t> </a:t>
              </a:r>
              <a:r>
                <a:rPr lang="vi-VN" sz="4000" b="1" spc="50" dirty="0">
                  <a:ln w="11430"/>
                  <a:solidFill>
                    <a:srgbClr val="0070C0"/>
                  </a:solidFill>
                  <a:effectLst>
                    <a:outerShdw blurRad="76200" dist="50800" dir="5400000" algn="tl" rotWithShape="0">
                      <a:srgbClr val="000000">
                        <a:alpha val="65000"/>
                      </a:srgbClr>
                    </a:outerShdw>
                  </a:effectLst>
                </a:rPr>
                <a:t>đ</a:t>
              </a:r>
              <a:r>
                <a:rPr lang="en-US" sz="4000" b="1" spc="50" dirty="0" err="1">
                  <a:ln w="11430"/>
                  <a:solidFill>
                    <a:srgbClr val="0070C0"/>
                  </a:solidFill>
                  <a:effectLst>
                    <a:outerShdw blurRad="76200" dist="50800" dir="5400000" algn="tl" rotWithShape="0">
                      <a:srgbClr val="000000">
                        <a:alpha val="65000"/>
                      </a:srgbClr>
                    </a:outerShdw>
                  </a:effectLst>
                  <a:latin typeface="Times New Roman"/>
                </a:rPr>
                <a:t>iệp</a:t>
              </a:r>
              <a:r>
                <a:rPr lang="en-US" sz="4000" b="1" spc="50" dirty="0">
                  <a:ln w="11430"/>
                  <a:solidFill>
                    <a:srgbClr val="0070C0"/>
                  </a:solidFill>
                  <a:effectLst>
                    <a:outerShdw blurRad="76200" dist="50800" dir="5400000" algn="tl" rotWithShape="0">
                      <a:srgbClr val="000000">
                        <a:alpha val="65000"/>
                      </a:srgbClr>
                    </a:outerShdw>
                  </a:effectLst>
                  <a:latin typeface="Times New Roman"/>
                </a:rPr>
                <a:t>:</a:t>
              </a:r>
            </a:p>
          </p:txBody>
        </p:sp>
      </p:grpSp>
      <p:sp>
        <p:nvSpPr>
          <p:cNvPr id="10" name="Rectangle 9"/>
          <p:cNvSpPr/>
          <p:nvPr/>
        </p:nvSpPr>
        <p:spPr>
          <a:xfrm>
            <a:off x="0" y="0"/>
            <a:ext cx="9144000" cy="6858000"/>
          </a:xfrm>
          <a:prstGeom prst="rect">
            <a:avLst/>
          </a:prstGeom>
          <a:noFill/>
          <a:ln w="76200">
            <a:solidFill>
              <a:schemeClr val="tx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latin typeface="Times New Roman" pitchFamily="18" charset="0"/>
              <a:cs typeface="Arial" charset="0"/>
            </a:endParaRPr>
          </a:p>
        </p:txBody>
      </p:sp>
      <p:pic>
        <p:nvPicPr>
          <p:cNvPr id="21516" name="Picture 12" descr="hiep 05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600200"/>
            <a:ext cx="36576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1676400"/>
            <a:ext cx="3810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6096000" y="1752600"/>
            <a:ext cx="2667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cs typeface="Arial" charset="0"/>
              </a:defRPr>
            </a:lvl1pPr>
            <a:lvl2pPr marL="742950" indent="-285750" eaLnBrk="0" hangingPunct="0">
              <a:defRPr sz="3200">
                <a:solidFill>
                  <a:schemeClr val="tx1"/>
                </a:solidFill>
                <a:latin typeface="Arial" charset="0"/>
                <a:cs typeface="Arial" charset="0"/>
              </a:defRPr>
            </a:lvl2pPr>
            <a:lvl3pPr marL="1143000" indent="-228600" eaLnBrk="0" hangingPunct="0">
              <a:defRPr sz="3200">
                <a:solidFill>
                  <a:schemeClr val="tx1"/>
                </a:solidFill>
                <a:latin typeface="Arial" charset="0"/>
                <a:cs typeface="Arial" charset="0"/>
              </a:defRPr>
            </a:lvl3pPr>
            <a:lvl4pPr marL="1600200" indent="-228600" eaLnBrk="0" hangingPunct="0">
              <a:defRPr sz="3200">
                <a:solidFill>
                  <a:schemeClr val="tx1"/>
                </a:solidFill>
                <a:latin typeface="Arial" charset="0"/>
                <a:cs typeface="Arial" charset="0"/>
              </a:defRPr>
            </a:lvl4pPr>
            <a:lvl5pPr marL="2057400" indent="-228600" eaLnBrk="0" hangingPunct="0">
              <a:defRPr sz="3200">
                <a:solidFill>
                  <a:schemeClr val="tx1"/>
                </a:solidFill>
                <a:latin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cs typeface="Arial" charset="0"/>
              </a:defRPr>
            </a:lvl9pPr>
          </a:lstStyle>
          <a:p>
            <a:pPr eaLnBrk="1" hangingPunct="1"/>
            <a:r>
              <a:rPr lang="en-US">
                <a:solidFill>
                  <a:srgbClr val="FF0000"/>
                </a:solidFill>
              </a:rPr>
              <a:t>Hãy tiết kiệm nước</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0"/>
                                  </p:stCondLst>
                                  <p:childTnLst>
                                    <p:set>
                                      <p:cBhvr>
                                        <p:cTn id="6" dur="1" fill="hold">
                                          <p:stCondLst>
                                            <p:cond delay="0"/>
                                          </p:stCondLst>
                                        </p:cTn>
                                        <p:tgtEl>
                                          <p:spTgt spid="21516"/>
                                        </p:tgtEl>
                                        <p:attrNameLst>
                                          <p:attrName>style.visibility</p:attrName>
                                        </p:attrNameLst>
                                      </p:cBhvr>
                                      <p:to>
                                        <p:strVal val="visible"/>
                                      </p:to>
                                    </p:set>
                                    <p:animEffect transition="in" filter="checkerboard(across)">
                                      <p:cBhvr>
                                        <p:cTn id="7" dur="1000"/>
                                        <p:tgtEl>
                                          <p:spTgt spid="21516"/>
                                        </p:tgtEl>
                                      </p:cBhvr>
                                    </p:animEffect>
                                  </p:childTnLst>
                                </p:cTn>
                              </p:par>
                            </p:childTnLst>
                          </p:cTn>
                        </p:par>
                        <p:par>
                          <p:cTn id="8" fill="hold" nodeType="afterGroup">
                            <p:stCondLst>
                              <p:cond delay="1000"/>
                            </p:stCondLst>
                            <p:childTnLst>
                              <p:par>
                                <p:cTn id="9" presetID="1"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par>
                          <p:cTn id="11" fill="hold" nodeType="afterGroup">
                            <p:stCondLst>
                              <p:cond delay="1000"/>
                            </p:stCondLst>
                            <p:childTnLst>
                              <p:par>
                                <p:cTn id="12" presetID="1"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9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2400"/>
            <a:ext cx="9144000" cy="6248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6258" name="WordArt 2"/>
          <p:cNvSpPr>
            <a:spLocks noChangeArrowheads="1" noChangeShapeType="1" noTextEdit="1"/>
          </p:cNvSpPr>
          <p:nvPr/>
        </p:nvSpPr>
        <p:spPr bwMode="auto">
          <a:xfrm>
            <a:off x="1219200" y="2438400"/>
            <a:ext cx="6477000" cy="2362200"/>
          </a:xfrm>
          <a:prstGeom prst="rect">
            <a:avLst/>
          </a:prstGeom>
        </p:spPr>
        <p:txBody>
          <a:bodyPr wrap="none" fromWordArt="1">
            <a:prstTxWarp prst="textWave1">
              <a:avLst>
                <a:gd name="adj1" fmla="val 13005"/>
                <a:gd name="adj2" fmla="val 0"/>
              </a:avLst>
            </a:prstTxWarp>
            <a:scene3d>
              <a:camera prst="legacyObliqueTopLeft"/>
              <a:lightRig rig="legacyFlat3" dir="t"/>
            </a:scene3d>
            <a:sp3d extrusionH="430200" prstMaterial="legacyMatte">
              <a:extrusionClr>
                <a:schemeClr val="accent1"/>
              </a:extrusionClr>
            </a:sp3d>
          </a:bodyPr>
          <a:lstStyle/>
          <a:p>
            <a:pPr algn="ctr"/>
            <a:r>
              <a:rPr lang="vi-VN" sz="3600" kern="10">
                <a:ln w="9525">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atin typeface="Times New Roman"/>
                <a:cs typeface="Times New Roman"/>
              </a:rPr>
              <a:t>SỬ DỤNG NĂNG LƯỢNG ĐIỆN</a:t>
            </a:r>
            <a:endParaRPr lang="en-US" sz="3600" kern="10">
              <a:ln w="9525">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atin typeface="Times New Roman"/>
              <a:cs typeface="Times New Roman"/>
            </a:endParaRPr>
          </a:p>
        </p:txBody>
      </p:sp>
    </p:spTree>
    <p:custDataLst>
      <p:tags r:id="rId1"/>
    </p:custData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96258"/>
                                        </p:tgtEl>
                                        <p:attrNameLst>
                                          <p:attrName>style.visibility</p:attrName>
                                        </p:attrNameLst>
                                      </p:cBhvr>
                                      <p:to>
                                        <p:strVal val="visible"/>
                                      </p:to>
                                    </p:set>
                                    <p:anim calcmode="lin" valueType="num">
                                      <p:cBhvr>
                                        <p:cTn id="7" dur="2000" fill="hold"/>
                                        <p:tgtEl>
                                          <p:spTgt spid="96258"/>
                                        </p:tgtEl>
                                        <p:attrNameLst>
                                          <p:attrName>ppt_w</p:attrName>
                                        </p:attrNameLst>
                                      </p:cBhvr>
                                      <p:tavLst>
                                        <p:tav tm="0">
                                          <p:val>
                                            <p:strVal val="#ppt_w*0.70"/>
                                          </p:val>
                                        </p:tav>
                                        <p:tav tm="100000">
                                          <p:val>
                                            <p:strVal val="#ppt_w"/>
                                          </p:val>
                                        </p:tav>
                                      </p:tavLst>
                                    </p:anim>
                                    <p:anim calcmode="lin" valueType="num">
                                      <p:cBhvr>
                                        <p:cTn id="8" dur="2000" fill="hold"/>
                                        <p:tgtEl>
                                          <p:spTgt spid="96258"/>
                                        </p:tgtEl>
                                        <p:attrNameLst>
                                          <p:attrName>ppt_h</p:attrName>
                                        </p:attrNameLst>
                                      </p:cBhvr>
                                      <p:tavLst>
                                        <p:tav tm="0">
                                          <p:val>
                                            <p:strVal val="#ppt_h"/>
                                          </p:val>
                                        </p:tav>
                                        <p:tav tm="100000">
                                          <p:val>
                                            <p:strVal val="#ppt_h"/>
                                          </p:val>
                                        </p:tav>
                                      </p:tavLst>
                                    </p:anim>
                                    <p:animEffect transition="in" filter="fade">
                                      <p:cBhvr>
                                        <p:cTn id="9" dur="2000"/>
                                        <p:tgtEl>
                                          <p:spTgt spid="962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4"/>
          <p:cNvSpPr txBox="1">
            <a:spLocks noChangeArrowheads="1"/>
          </p:cNvSpPr>
          <p:nvPr/>
        </p:nvSpPr>
        <p:spPr bwMode="auto">
          <a:xfrm>
            <a:off x="1524000" y="0"/>
            <a:ext cx="76200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cs typeface="Arial" charset="0"/>
              </a:defRPr>
            </a:lvl1pPr>
            <a:lvl2pPr marL="742950" indent="-285750" eaLnBrk="0" hangingPunct="0">
              <a:defRPr sz="3200">
                <a:solidFill>
                  <a:schemeClr val="tx1"/>
                </a:solidFill>
                <a:latin typeface="Arial" charset="0"/>
                <a:cs typeface="Arial" charset="0"/>
              </a:defRPr>
            </a:lvl2pPr>
            <a:lvl3pPr marL="1143000" indent="-228600" eaLnBrk="0" hangingPunct="0">
              <a:defRPr sz="3200">
                <a:solidFill>
                  <a:schemeClr val="tx1"/>
                </a:solidFill>
                <a:latin typeface="Arial" charset="0"/>
                <a:cs typeface="Arial" charset="0"/>
              </a:defRPr>
            </a:lvl3pPr>
            <a:lvl4pPr marL="1600200" indent="-228600" eaLnBrk="0" hangingPunct="0">
              <a:defRPr sz="3200">
                <a:solidFill>
                  <a:schemeClr val="tx1"/>
                </a:solidFill>
                <a:latin typeface="Arial" charset="0"/>
                <a:cs typeface="Arial" charset="0"/>
              </a:defRPr>
            </a:lvl4pPr>
            <a:lvl5pPr marL="2057400" indent="-228600" eaLnBrk="0" hangingPunct="0">
              <a:defRPr sz="3200">
                <a:solidFill>
                  <a:schemeClr val="tx1"/>
                </a:solidFill>
                <a:latin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cs typeface="Arial" charset="0"/>
              </a:defRPr>
            </a:lvl9pPr>
          </a:lstStyle>
          <a:p>
            <a:pPr eaLnBrk="1" hangingPunct="1">
              <a:spcBef>
                <a:spcPct val="50000"/>
              </a:spcBef>
            </a:pPr>
            <a:r>
              <a:rPr lang="en-US" sz="3600" b="1">
                <a:solidFill>
                  <a:srgbClr val="FF0066"/>
                </a:solidFill>
                <a:latin typeface="Times New Roman" pitchFamily="18" charset="0"/>
                <a:cs typeface="Times New Roman" pitchFamily="18" charset="0"/>
              </a:rPr>
              <a:t>MỘT SỐ DỤNG CỤ DÙNG ĐIỆN</a:t>
            </a:r>
          </a:p>
          <a:p>
            <a:pPr eaLnBrk="1" hangingPunct="1">
              <a:spcBef>
                <a:spcPct val="50000"/>
              </a:spcBef>
            </a:pPr>
            <a:r>
              <a:rPr lang="en-US" sz="3600" b="1">
                <a:solidFill>
                  <a:srgbClr val="FF0066"/>
                </a:solidFill>
                <a:latin typeface="Times New Roman" pitchFamily="18" charset="0"/>
                <a:cs typeface="Times New Roman" pitchFamily="18" charset="0"/>
              </a:rPr>
              <a:t>                    ĐỂ THẮP SÁNG</a:t>
            </a:r>
            <a:r>
              <a:rPr lang="en-US" sz="3600">
                <a:latin typeface="Times New Roman" pitchFamily="18" charset="0"/>
                <a:cs typeface="Times New Roman" pitchFamily="18" charset="0"/>
              </a:rPr>
              <a:t>   </a:t>
            </a:r>
          </a:p>
        </p:txBody>
      </p:sp>
      <p:pic>
        <p:nvPicPr>
          <p:cNvPr id="80903" name="Picture 7" descr="bong den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1905000"/>
            <a:ext cx="2286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Rectangle 8"/>
          <p:cNvSpPr>
            <a:spLocks noChangeArrowheads="1"/>
          </p:cNvSpPr>
          <p:nvPr/>
        </p:nvSpPr>
        <p:spPr bwMode="auto">
          <a:xfrm>
            <a:off x="2133600" y="6278563"/>
            <a:ext cx="3810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latin typeface="Times New Roman" pitchFamily="18" charset="0"/>
                <a:cs typeface="Times New Roman" pitchFamily="18" charset="0"/>
              </a:rPr>
              <a:t>CÁC LOẠI ĐÈN</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rcRect l="32999" r="34001"/>
          <a:stretch>
            <a:fillRect/>
          </a:stretch>
        </p:blipFill>
        <p:spPr bwMode="auto">
          <a:xfrm>
            <a:off x="228600" y="1447800"/>
            <a:ext cx="1981200"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514600" y="1981200"/>
            <a:ext cx="2236788" cy="362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09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2" name="Text Box 4"/>
          <p:cNvSpPr txBox="1">
            <a:spLocks noChangeArrowheads="1"/>
          </p:cNvSpPr>
          <p:nvPr/>
        </p:nvSpPr>
        <p:spPr bwMode="auto">
          <a:xfrm>
            <a:off x="1066800" y="533400"/>
            <a:ext cx="74676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cs typeface="Arial" charset="0"/>
              </a:defRPr>
            </a:lvl1pPr>
            <a:lvl2pPr marL="742950" indent="-285750" eaLnBrk="0" hangingPunct="0">
              <a:defRPr sz="3200">
                <a:solidFill>
                  <a:schemeClr val="tx1"/>
                </a:solidFill>
                <a:latin typeface="Arial" charset="0"/>
                <a:cs typeface="Arial" charset="0"/>
              </a:defRPr>
            </a:lvl2pPr>
            <a:lvl3pPr marL="1143000" indent="-228600" eaLnBrk="0" hangingPunct="0">
              <a:defRPr sz="3200">
                <a:solidFill>
                  <a:schemeClr val="tx1"/>
                </a:solidFill>
                <a:latin typeface="Arial" charset="0"/>
                <a:cs typeface="Arial" charset="0"/>
              </a:defRPr>
            </a:lvl3pPr>
            <a:lvl4pPr marL="1600200" indent="-228600" eaLnBrk="0" hangingPunct="0">
              <a:defRPr sz="3200">
                <a:solidFill>
                  <a:schemeClr val="tx1"/>
                </a:solidFill>
                <a:latin typeface="Arial" charset="0"/>
                <a:cs typeface="Arial" charset="0"/>
              </a:defRPr>
            </a:lvl4pPr>
            <a:lvl5pPr marL="2057400" indent="-228600" eaLnBrk="0" hangingPunct="0">
              <a:defRPr sz="3200">
                <a:solidFill>
                  <a:schemeClr val="tx1"/>
                </a:solidFill>
                <a:latin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cs typeface="Arial" charset="0"/>
              </a:defRPr>
            </a:lvl9pPr>
          </a:lstStyle>
          <a:p>
            <a:pPr eaLnBrk="1" hangingPunct="1">
              <a:spcBef>
                <a:spcPct val="50000"/>
              </a:spcBef>
            </a:pPr>
            <a:r>
              <a:rPr lang="en-US" sz="3600" b="1">
                <a:latin typeface="Times New Roman" pitchFamily="18" charset="0"/>
                <a:cs typeface="Times New Roman" pitchFamily="18" charset="0"/>
              </a:rPr>
              <a:t>   MỘT SỐ DỤNG CỤ ĐIỆN DÙNG                  CHẠY MÁY VÀ TRUYỀN TIN</a:t>
            </a:r>
          </a:p>
        </p:txBody>
      </p:sp>
      <p:pic>
        <p:nvPicPr>
          <p:cNvPr id="78853" name="Picture 5" descr="Picture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3962400"/>
            <a:ext cx="2971800"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5" name="Picture 7" descr="FAN-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828800"/>
            <a:ext cx="2389188"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6" name="Picture 8" descr="Computer-04"/>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819400" y="1701800"/>
            <a:ext cx="2438400"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7" name="Text Box 9"/>
          <p:cNvSpPr txBox="1">
            <a:spLocks noChangeArrowheads="1"/>
          </p:cNvSpPr>
          <p:nvPr/>
        </p:nvSpPr>
        <p:spPr bwMode="auto">
          <a:xfrm>
            <a:off x="533400" y="4267200"/>
            <a:ext cx="472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cs typeface="Arial" charset="0"/>
              </a:defRPr>
            </a:lvl1pPr>
            <a:lvl2pPr marL="742950" indent="-285750" eaLnBrk="0" hangingPunct="0">
              <a:defRPr sz="3200">
                <a:solidFill>
                  <a:schemeClr val="tx1"/>
                </a:solidFill>
                <a:latin typeface="Arial" charset="0"/>
                <a:cs typeface="Arial" charset="0"/>
              </a:defRPr>
            </a:lvl2pPr>
            <a:lvl3pPr marL="1143000" indent="-228600" eaLnBrk="0" hangingPunct="0">
              <a:defRPr sz="3200">
                <a:solidFill>
                  <a:schemeClr val="tx1"/>
                </a:solidFill>
                <a:latin typeface="Arial" charset="0"/>
                <a:cs typeface="Arial" charset="0"/>
              </a:defRPr>
            </a:lvl3pPr>
            <a:lvl4pPr marL="1600200" indent="-228600" eaLnBrk="0" hangingPunct="0">
              <a:defRPr sz="3200">
                <a:solidFill>
                  <a:schemeClr val="tx1"/>
                </a:solidFill>
                <a:latin typeface="Arial" charset="0"/>
                <a:cs typeface="Arial" charset="0"/>
              </a:defRPr>
            </a:lvl4pPr>
            <a:lvl5pPr marL="2057400" indent="-228600" eaLnBrk="0" hangingPunct="0">
              <a:defRPr sz="3200">
                <a:solidFill>
                  <a:schemeClr val="tx1"/>
                </a:solidFill>
                <a:latin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cs typeface="Arial" charset="0"/>
              </a:defRPr>
            </a:lvl9pPr>
          </a:lstStyle>
          <a:p>
            <a:pPr eaLnBrk="1" hangingPunct="1">
              <a:spcBef>
                <a:spcPct val="50000"/>
              </a:spcBef>
            </a:pPr>
            <a:r>
              <a:rPr lang="en-US" sz="2400" b="1">
                <a:latin typeface="Times New Roman" pitchFamily="18" charset="0"/>
                <a:cs typeface="Times New Roman" pitchFamily="18" charset="0"/>
              </a:rPr>
              <a:t>MÀN HÌNH VÀ MÁY VI TÍNH</a:t>
            </a:r>
          </a:p>
        </p:txBody>
      </p:sp>
      <p:sp>
        <p:nvSpPr>
          <p:cNvPr id="78858" name="Text Box 10"/>
          <p:cNvSpPr txBox="1">
            <a:spLocks noChangeArrowheads="1"/>
          </p:cNvSpPr>
          <p:nvPr/>
        </p:nvSpPr>
        <p:spPr bwMode="auto">
          <a:xfrm>
            <a:off x="4419600" y="5715000"/>
            <a:ext cx="259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cs typeface="Arial" charset="0"/>
              </a:defRPr>
            </a:lvl1pPr>
            <a:lvl2pPr marL="742950" indent="-285750" eaLnBrk="0" hangingPunct="0">
              <a:defRPr sz="3200">
                <a:solidFill>
                  <a:schemeClr val="tx1"/>
                </a:solidFill>
                <a:latin typeface="Arial" charset="0"/>
                <a:cs typeface="Arial" charset="0"/>
              </a:defRPr>
            </a:lvl2pPr>
            <a:lvl3pPr marL="1143000" indent="-228600" eaLnBrk="0" hangingPunct="0">
              <a:defRPr sz="3200">
                <a:solidFill>
                  <a:schemeClr val="tx1"/>
                </a:solidFill>
                <a:latin typeface="Arial" charset="0"/>
                <a:cs typeface="Arial" charset="0"/>
              </a:defRPr>
            </a:lvl3pPr>
            <a:lvl4pPr marL="1600200" indent="-228600" eaLnBrk="0" hangingPunct="0">
              <a:defRPr sz="3200">
                <a:solidFill>
                  <a:schemeClr val="tx1"/>
                </a:solidFill>
                <a:latin typeface="Arial" charset="0"/>
                <a:cs typeface="Arial" charset="0"/>
              </a:defRPr>
            </a:lvl4pPr>
            <a:lvl5pPr marL="2057400" indent="-228600" eaLnBrk="0" hangingPunct="0">
              <a:defRPr sz="3200">
                <a:solidFill>
                  <a:schemeClr val="tx1"/>
                </a:solidFill>
                <a:latin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cs typeface="Arial" charset="0"/>
              </a:defRPr>
            </a:lvl9pPr>
          </a:lstStyle>
          <a:p>
            <a:pPr eaLnBrk="1" hangingPunct="1">
              <a:spcBef>
                <a:spcPct val="50000"/>
              </a:spcBef>
            </a:pPr>
            <a:r>
              <a:rPr lang="en-US" sz="2400" b="1">
                <a:latin typeface="Times New Roman" pitchFamily="18" charset="0"/>
                <a:cs typeface="Times New Roman" pitchFamily="18" charset="0"/>
              </a:rPr>
              <a:t>MÁY CASSET</a:t>
            </a:r>
          </a:p>
        </p:txBody>
      </p:sp>
      <p:sp>
        <p:nvSpPr>
          <p:cNvPr id="78859" name="Text Box 11"/>
          <p:cNvSpPr txBox="1">
            <a:spLocks noChangeArrowheads="1"/>
          </p:cNvSpPr>
          <p:nvPr/>
        </p:nvSpPr>
        <p:spPr bwMode="auto">
          <a:xfrm>
            <a:off x="6324600" y="4724400"/>
            <a:ext cx="243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cs typeface="Arial" charset="0"/>
              </a:defRPr>
            </a:lvl1pPr>
            <a:lvl2pPr marL="742950" indent="-285750" eaLnBrk="0" hangingPunct="0">
              <a:defRPr sz="3200">
                <a:solidFill>
                  <a:schemeClr val="tx1"/>
                </a:solidFill>
                <a:latin typeface="Arial" charset="0"/>
                <a:cs typeface="Arial" charset="0"/>
              </a:defRPr>
            </a:lvl2pPr>
            <a:lvl3pPr marL="1143000" indent="-228600" eaLnBrk="0" hangingPunct="0">
              <a:defRPr sz="3200">
                <a:solidFill>
                  <a:schemeClr val="tx1"/>
                </a:solidFill>
                <a:latin typeface="Arial" charset="0"/>
                <a:cs typeface="Arial" charset="0"/>
              </a:defRPr>
            </a:lvl3pPr>
            <a:lvl4pPr marL="1600200" indent="-228600" eaLnBrk="0" hangingPunct="0">
              <a:defRPr sz="3200">
                <a:solidFill>
                  <a:schemeClr val="tx1"/>
                </a:solidFill>
                <a:latin typeface="Arial" charset="0"/>
                <a:cs typeface="Arial" charset="0"/>
              </a:defRPr>
            </a:lvl4pPr>
            <a:lvl5pPr marL="2057400" indent="-228600" eaLnBrk="0" hangingPunct="0">
              <a:defRPr sz="3200">
                <a:solidFill>
                  <a:schemeClr val="tx1"/>
                </a:solidFill>
                <a:latin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cs typeface="Arial" charset="0"/>
              </a:defRPr>
            </a:lvl9pPr>
          </a:lstStyle>
          <a:p>
            <a:pPr eaLnBrk="1" hangingPunct="1">
              <a:spcBef>
                <a:spcPct val="50000"/>
              </a:spcBef>
            </a:pPr>
            <a:r>
              <a:rPr lang="en-US" sz="2400" b="1">
                <a:latin typeface="Times New Roman" pitchFamily="18" charset="0"/>
                <a:cs typeface="Times New Roman" pitchFamily="18" charset="0"/>
              </a:rPr>
              <a:t>QUẠT MÁY</a:t>
            </a: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33400" y="1900238"/>
            <a:ext cx="2176463" cy="230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withEffect">
                                  <p:stCondLst>
                                    <p:cond delay="0"/>
                                  </p:stCondLst>
                                  <p:childTnLst>
                                    <p:set>
                                      <p:cBhvr>
                                        <p:cTn id="6" dur="1" fill="hold">
                                          <p:stCondLst>
                                            <p:cond delay="0"/>
                                          </p:stCondLst>
                                        </p:cTn>
                                        <p:tgtEl>
                                          <p:spTgt spid="78852"/>
                                        </p:tgtEl>
                                        <p:attrNameLst>
                                          <p:attrName>style.visibility</p:attrName>
                                        </p:attrNameLst>
                                      </p:cBhvr>
                                      <p:to>
                                        <p:strVal val="visible"/>
                                      </p:to>
                                    </p:set>
                                    <p:animEffect transition="in" filter="wedge">
                                      <p:cBhvr>
                                        <p:cTn id="7" dur="2000"/>
                                        <p:tgtEl>
                                          <p:spTgt spid="78852"/>
                                        </p:tgtEl>
                                      </p:cBhvr>
                                    </p:animEffect>
                                  </p:childTnLst>
                                </p:cTn>
                              </p:par>
                            </p:childTnLst>
                          </p:cTn>
                        </p:par>
                        <p:par>
                          <p:cTn id="8" fill="hold" nodeType="afterGroup">
                            <p:stCondLst>
                              <p:cond delay="2000"/>
                            </p:stCondLst>
                            <p:childTnLst>
                              <p:par>
                                <p:cTn id="9" presetID="1"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par>
                          <p:cTn id="11" fill="hold" nodeType="afterGroup">
                            <p:stCondLst>
                              <p:cond delay="2000"/>
                            </p:stCondLst>
                            <p:childTnLst>
                              <p:par>
                                <p:cTn id="12" presetID="3" presetClass="emph" presetSubtype="2" fill="hold" grpId="1" nodeType="afterEffect">
                                  <p:stCondLst>
                                    <p:cond delay="0"/>
                                  </p:stCondLst>
                                  <p:childTnLst>
                                    <p:animClr clrSpc="rgb" dir="cw">
                                      <p:cBhvr override="childStyle">
                                        <p:cTn id="13" dur="2000" fill="hold"/>
                                        <p:tgtEl>
                                          <p:spTgt spid="78852"/>
                                        </p:tgtEl>
                                        <p:attrNameLst>
                                          <p:attrName>style.color</p:attrName>
                                        </p:attrNameLst>
                                      </p:cBhvr>
                                      <p:to>
                                        <a:srgbClr val="CC6600"/>
                                      </p:to>
                                    </p:animClr>
                                  </p:childTnLst>
                                </p:cTn>
                              </p:par>
                            </p:childTnLst>
                          </p:cTn>
                        </p:par>
                        <p:par>
                          <p:cTn id="14" fill="hold" nodeType="afterGroup">
                            <p:stCondLst>
                              <p:cond delay="4000"/>
                            </p:stCondLst>
                            <p:childTnLst>
                              <p:par>
                                <p:cTn id="15" presetID="5" presetClass="entr" presetSubtype="10" fill="hold" nodeType="afterEffect">
                                  <p:stCondLst>
                                    <p:cond delay="0"/>
                                  </p:stCondLst>
                                  <p:childTnLst>
                                    <p:set>
                                      <p:cBhvr>
                                        <p:cTn id="16" dur="1" fill="hold">
                                          <p:stCondLst>
                                            <p:cond delay="0"/>
                                          </p:stCondLst>
                                        </p:cTn>
                                        <p:tgtEl>
                                          <p:spTgt spid="78856"/>
                                        </p:tgtEl>
                                        <p:attrNameLst>
                                          <p:attrName>style.visibility</p:attrName>
                                        </p:attrNameLst>
                                      </p:cBhvr>
                                      <p:to>
                                        <p:strVal val="visible"/>
                                      </p:to>
                                    </p:set>
                                    <p:animEffect transition="in" filter="checkerboard(across)">
                                      <p:cBhvr>
                                        <p:cTn id="17" dur="500"/>
                                        <p:tgtEl>
                                          <p:spTgt spid="78856"/>
                                        </p:tgtEl>
                                      </p:cBhvr>
                                    </p:animEffect>
                                  </p:childTnLst>
                                </p:cTn>
                              </p:par>
                            </p:childTnLst>
                          </p:cTn>
                        </p:par>
                        <p:par>
                          <p:cTn id="18" fill="hold" nodeType="afterGroup">
                            <p:stCondLst>
                              <p:cond delay="4500"/>
                            </p:stCondLst>
                            <p:childTnLst>
                              <p:par>
                                <p:cTn id="19" presetID="4" presetClass="entr" presetSubtype="16" fill="hold" grpId="0" nodeType="afterEffect">
                                  <p:stCondLst>
                                    <p:cond delay="0"/>
                                  </p:stCondLst>
                                  <p:childTnLst>
                                    <p:set>
                                      <p:cBhvr>
                                        <p:cTn id="20" dur="1" fill="hold">
                                          <p:stCondLst>
                                            <p:cond delay="0"/>
                                          </p:stCondLst>
                                        </p:cTn>
                                        <p:tgtEl>
                                          <p:spTgt spid="78857"/>
                                        </p:tgtEl>
                                        <p:attrNameLst>
                                          <p:attrName>style.visibility</p:attrName>
                                        </p:attrNameLst>
                                      </p:cBhvr>
                                      <p:to>
                                        <p:strVal val="visible"/>
                                      </p:to>
                                    </p:set>
                                    <p:animEffect transition="in" filter="box(in)">
                                      <p:cBhvr>
                                        <p:cTn id="21" dur="2000"/>
                                        <p:tgtEl>
                                          <p:spTgt spid="78857"/>
                                        </p:tgtEl>
                                      </p:cBhvr>
                                    </p:animEffect>
                                  </p:childTnLst>
                                </p:cTn>
                              </p:par>
                            </p:childTnLst>
                          </p:cTn>
                        </p:par>
                        <p:par>
                          <p:cTn id="22" fill="hold" nodeType="afterGroup">
                            <p:stCondLst>
                              <p:cond delay="6500"/>
                            </p:stCondLst>
                            <p:childTnLst>
                              <p:par>
                                <p:cTn id="23" presetID="16" presetClass="entr" presetSubtype="26" fill="hold" nodeType="afterEffect">
                                  <p:stCondLst>
                                    <p:cond delay="0"/>
                                  </p:stCondLst>
                                  <p:childTnLst>
                                    <p:set>
                                      <p:cBhvr>
                                        <p:cTn id="24" dur="1" fill="hold">
                                          <p:stCondLst>
                                            <p:cond delay="0"/>
                                          </p:stCondLst>
                                        </p:cTn>
                                        <p:tgtEl>
                                          <p:spTgt spid="78855"/>
                                        </p:tgtEl>
                                        <p:attrNameLst>
                                          <p:attrName>style.visibility</p:attrName>
                                        </p:attrNameLst>
                                      </p:cBhvr>
                                      <p:to>
                                        <p:strVal val="visible"/>
                                      </p:to>
                                    </p:set>
                                    <p:animEffect transition="in" filter="barn(inHorizontal)">
                                      <p:cBhvr>
                                        <p:cTn id="25" dur="2000"/>
                                        <p:tgtEl>
                                          <p:spTgt spid="78855"/>
                                        </p:tgtEl>
                                      </p:cBhvr>
                                    </p:animEffect>
                                  </p:childTnLst>
                                </p:cTn>
                              </p:par>
                            </p:childTnLst>
                          </p:cTn>
                        </p:par>
                        <p:par>
                          <p:cTn id="26" fill="hold" nodeType="afterGroup">
                            <p:stCondLst>
                              <p:cond delay="8500"/>
                            </p:stCondLst>
                            <p:childTnLst>
                              <p:par>
                                <p:cTn id="27" presetID="8" presetClass="entr" presetSubtype="16" fill="hold" grpId="0" nodeType="afterEffect">
                                  <p:stCondLst>
                                    <p:cond delay="0"/>
                                  </p:stCondLst>
                                  <p:childTnLst>
                                    <p:set>
                                      <p:cBhvr>
                                        <p:cTn id="28" dur="1" fill="hold">
                                          <p:stCondLst>
                                            <p:cond delay="0"/>
                                          </p:stCondLst>
                                        </p:cTn>
                                        <p:tgtEl>
                                          <p:spTgt spid="78859"/>
                                        </p:tgtEl>
                                        <p:attrNameLst>
                                          <p:attrName>style.visibility</p:attrName>
                                        </p:attrNameLst>
                                      </p:cBhvr>
                                      <p:to>
                                        <p:strVal val="visible"/>
                                      </p:to>
                                    </p:set>
                                    <p:animEffect transition="in" filter="diamond(in)">
                                      <p:cBhvr>
                                        <p:cTn id="29" dur="2000"/>
                                        <p:tgtEl>
                                          <p:spTgt spid="78859"/>
                                        </p:tgtEl>
                                      </p:cBhvr>
                                    </p:animEffect>
                                  </p:childTnLst>
                                </p:cTn>
                              </p:par>
                            </p:childTnLst>
                          </p:cTn>
                        </p:par>
                        <p:par>
                          <p:cTn id="30" fill="hold" nodeType="afterGroup">
                            <p:stCondLst>
                              <p:cond delay="10500"/>
                            </p:stCondLst>
                            <p:childTnLst>
                              <p:par>
                                <p:cTn id="31" presetID="3" presetClass="entr" presetSubtype="10" fill="hold" nodeType="afterEffect">
                                  <p:stCondLst>
                                    <p:cond delay="0"/>
                                  </p:stCondLst>
                                  <p:childTnLst>
                                    <p:set>
                                      <p:cBhvr>
                                        <p:cTn id="32" dur="1" fill="hold">
                                          <p:stCondLst>
                                            <p:cond delay="0"/>
                                          </p:stCondLst>
                                        </p:cTn>
                                        <p:tgtEl>
                                          <p:spTgt spid="78853"/>
                                        </p:tgtEl>
                                        <p:attrNameLst>
                                          <p:attrName>style.visibility</p:attrName>
                                        </p:attrNameLst>
                                      </p:cBhvr>
                                      <p:to>
                                        <p:strVal val="visible"/>
                                      </p:to>
                                    </p:set>
                                    <p:animEffect transition="in" filter="blinds(horizontal)">
                                      <p:cBhvr>
                                        <p:cTn id="33" dur="2000"/>
                                        <p:tgtEl>
                                          <p:spTgt spid="78853"/>
                                        </p:tgtEl>
                                      </p:cBhvr>
                                    </p:animEffect>
                                  </p:childTnLst>
                                </p:cTn>
                              </p:par>
                            </p:childTnLst>
                          </p:cTn>
                        </p:par>
                        <p:par>
                          <p:cTn id="34" fill="hold" nodeType="afterGroup">
                            <p:stCondLst>
                              <p:cond delay="12500"/>
                            </p:stCondLst>
                            <p:childTnLst>
                              <p:par>
                                <p:cTn id="35" presetID="16" presetClass="entr" presetSubtype="26" fill="hold" grpId="0" nodeType="afterEffect">
                                  <p:stCondLst>
                                    <p:cond delay="0"/>
                                  </p:stCondLst>
                                  <p:childTnLst>
                                    <p:set>
                                      <p:cBhvr>
                                        <p:cTn id="36" dur="1" fill="hold">
                                          <p:stCondLst>
                                            <p:cond delay="0"/>
                                          </p:stCondLst>
                                        </p:cTn>
                                        <p:tgtEl>
                                          <p:spTgt spid="78858"/>
                                        </p:tgtEl>
                                        <p:attrNameLst>
                                          <p:attrName>style.visibility</p:attrName>
                                        </p:attrNameLst>
                                      </p:cBhvr>
                                      <p:to>
                                        <p:strVal val="visible"/>
                                      </p:to>
                                    </p:set>
                                    <p:animEffect transition="in" filter="barn(inHorizontal)">
                                      <p:cBhvr>
                                        <p:cTn id="37" dur="2000"/>
                                        <p:tgtEl>
                                          <p:spTgt spid="788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2" grpId="0"/>
      <p:bldP spid="78852" grpId="1"/>
      <p:bldP spid="78857" grpId="0"/>
      <p:bldP spid="78858" grpId="0"/>
      <p:bldP spid="7885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6" name="Text Box 4"/>
          <p:cNvSpPr txBox="1">
            <a:spLocks noChangeArrowheads="1"/>
          </p:cNvSpPr>
          <p:nvPr/>
        </p:nvSpPr>
        <p:spPr bwMode="auto">
          <a:xfrm>
            <a:off x="381000" y="304800"/>
            <a:ext cx="85344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cs typeface="Arial" charset="0"/>
              </a:defRPr>
            </a:lvl1pPr>
            <a:lvl2pPr marL="742950" indent="-285750" eaLnBrk="0" hangingPunct="0">
              <a:defRPr sz="3200">
                <a:solidFill>
                  <a:schemeClr val="tx1"/>
                </a:solidFill>
                <a:latin typeface="Arial" charset="0"/>
                <a:cs typeface="Arial" charset="0"/>
              </a:defRPr>
            </a:lvl2pPr>
            <a:lvl3pPr marL="1143000" indent="-228600" eaLnBrk="0" hangingPunct="0">
              <a:defRPr sz="3200">
                <a:solidFill>
                  <a:schemeClr val="tx1"/>
                </a:solidFill>
                <a:latin typeface="Arial" charset="0"/>
                <a:cs typeface="Arial" charset="0"/>
              </a:defRPr>
            </a:lvl3pPr>
            <a:lvl4pPr marL="1600200" indent="-228600" eaLnBrk="0" hangingPunct="0">
              <a:defRPr sz="3200">
                <a:solidFill>
                  <a:schemeClr val="tx1"/>
                </a:solidFill>
                <a:latin typeface="Arial" charset="0"/>
                <a:cs typeface="Arial" charset="0"/>
              </a:defRPr>
            </a:lvl4pPr>
            <a:lvl5pPr marL="2057400" indent="-228600" eaLnBrk="0" hangingPunct="0">
              <a:defRPr sz="3200">
                <a:solidFill>
                  <a:schemeClr val="tx1"/>
                </a:solidFill>
                <a:latin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cs typeface="Arial" charset="0"/>
              </a:defRPr>
            </a:lvl9pPr>
          </a:lstStyle>
          <a:p>
            <a:pPr eaLnBrk="1" hangingPunct="1">
              <a:spcBef>
                <a:spcPct val="50000"/>
              </a:spcBef>
            </a:pPr>
            <a:r>
              <a:rPr lang="en-US" sz="3600" b="1">
                <a:latin typeface="Times New Roman" pitchFamily="18" charset="0"/>
                <a:cs typeface="Times New Roman" pitchFamily="18" charset="0"/>
              </a:rPr>
              <a:t>       MỘT SỐ DỤNG CỤ DÙNG </a:t>
            </a:r>
          </a:p>
          <a:p>
            <a:pPr eaLnBrk="1" hangingPunct="1">
              <a:spcBef>
                <a:spcPct val="50000"/>
              </a:spcBef>
            </a:pPr>
            <a:r>
              <a:rPr lang="en-US" sz="3600" b="1">
                <a:latin typeface="Times New Roman" pitchFamily="18" charset="0"/>
                <a:cs typeface="Times New Roman" pitchFamily="18" charset="0"/>
              </a:rPr>
              <a:t>    NĂNG LƯỢNG ĐIỆN ĐỐT NÓNG</a:t>
            </a:r>
          </a:p>
        </p:txBody>
      </p:sp>
      <p:pic>
        <p:nvPicPr>
          <p:cNvPr id="23555" name="Picture 6" descr="Máy sấy tóc Panasonic EH5282, xanh lam">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3048000"/>
            <a:ext cx="22098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8" descr="Nồi Cơm Điện">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57600" y="2819400"/>
            <a:ext cx="28194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9" descr="thiet-bi-2[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 y="2743200"/>
            <a:ext cx="306705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32" fill="hold" grpId="0" nodeType="withEffect">
                                  <p:stCondLst>
                                    <p:cond delay="0"/>
                                  </p:stCondLst>
                                  <p:childTnLst>
                                    <p:set>
                                      <p:cBhvr>
                                        <p:cTn id="6" dur="1" fill="hold">
                                          <p:stCondLst>
                                            <p:cond delay="0"/>
                                          </p:stCondLst>
                                        </p:cTn>
                                        <p:tgtEl>
                                          <p:spTgt spid="79876"/>
                                        </p:tgtEl>
                                        <p:attrNameLst>
                                          <p:attrName>style.visibility</p:attrName>
                                        </p:attrNameLst>
                                      </p:cBhvr>
                                      <p:to>
                                        <p:strVal val="visible"/>
                                      </p:to>
                                    </p:set>
                                    <p:animEffect transition="in" filter="diamond(out)">
                                      <p:cBhvr>
                                        <p:cTn id="7" dur="2000"/>
                                        <p:tgtEl>
                                          <p:spTgt spid="79876"/>
                                        </p:tgtEl>
                                      </p:cBhvr>
                                    </p:animEffect>
                                  </p:childTnLst>
                                </p:cTn>
                              </p:par>
                            </p:childTnLst>
                          </p:cTn>
                        </p:par>
                        <p:par>
                          <p:cTn id="8" fill="hold" nodeType="afterGroup">
                            <p:stCondLst>
                              <p:cond delay="2000"/>
                            </p:stCondLst>
                            <p:childTnLst>
                              <p:par>
                                <p:cTn id="9" presetID="3" presetClass="emph" presetSubtype="2" fill="hold" grpId="1" nodeType="afterEffect">
                                  <p:stCondLst>
                                    <p:cond delay="0"/>
                                  </p:stCondLst>
                                  <p:childTnLst>
                                    <p:animClr clrSpc="rgb" dir="cw">
                                      <p:cBhvr override="childStyle">
                                        <p:cTn id="10" dur="2000" fill="hold"/>
                                        <p:tgtEl>
                                          <p:spTgt spid="79876"/>
                                        </p:tgtEl>
                                        <p:attrNameLst>
                                          <p:attrName>style.color</p:attrName>
                                        </p:attrNameLst>
                                      </p:cBhvr>
                                      <p:to>
                                        <a:srgbClr val="FF0066"/>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6" grpId="0"/>
      <p:bldP spid="79876"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p:cNvSpPr>
            <a:spLocks noChangeArrowheads="1"/>
          </p:cNvSpPr>
          <p:nvPr/>
        </p:nvSpPr>
        <p:spPr bwMode="auto">
          <a:xfrm>
            <a:off x="152400" y="0"/>
            <a:ext cx="8839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b="1">
                <a:solidFill>
                  <a:srgbClr val="0000CC"/>
                </a:solidFill>
                <a:latin typeface="Times New Roman" pitchFamily="18" charset="0"/>
              </a:rPr>
              <a:t>Những tình huống nào dễ dẫn </a:t>
            </a:r>
            <a:r>
              <a:rPr lang="vi-VN" b="1">
                <a:solidFill>
                  <a:srgbClr val="0000CC"/>
                </a:solidFill>
                <a:latin typeface="Times New Roman" pitchFamily="18" charset="0"/>
              </a:rPr>
              <a:t>đ</a:t>
            </a:r>
            <a:r>
              <a:rPr lang="en-US" b="1">
                <a:solidFill>
                  <a:srgbClr val="0000CC"/>
                </a:solidFill>
                <a:latin typeface="Times New Roman" pitchFamily="18" charset="0"/>
              </a:rPr>
              <a:t>ến bị </a:t>
            </a:r>
            <a:r>
              <a:rPr lang="vi-VN" b="1">
                <a:solidFill>
                  <a:srgbClr val="0000CC"/>
                </a:solidFill>
                <a:latin typeface="Times New Roman" pitchFamily="18" charset="0"/>
              </a:rPr>
              <a:t>đ</a:t>
            </a:r>
            <a:r>
              <a:rPr lang="en-US" b="1">
                <a:solidFill>
                  <a:srgbClr val="0000CC"/>
                </a:solidFill>
                <a:latin typeface="Times New Roman" pitchFamily="18" charset="0"/>
              </a:rPr>
              <a:t>iện giật ?</a:t>
            </a:r>
          </a:p>
        </p:txBody>
      </p:sp>
      <p:pic>
        <p:nvPicPr>
          <p:cNvPr id="204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30162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33400" y="3057525"/>
            <a:ext cx="4572000" cy="868363"/>
          </a:xfrm>
          <a:prstGeom prst="rect">
            <a:avLst/>
          </a:prstGeom>
        </p:spPr>
        <p:txBody>
          <a:bodyPr>
            <a:spAutoFit/>
          </a:bodyPr>
          <a:lstStyle/>
          <a:p>
            <a:pPr marL="742950" lvl="1" indent="-285750">
              <a:lnSpc>
                <a:spcPct val="90000"/>
              </a:lnSpc>
              <a:spcBef>
                <a:spcPct val="20000"/>
              </a:spcBef>
              <a:buFont typeface="Garamond" pitchFamily="18" charset="0"/>
              <a:buAutoNum type="arabicPeriod"/>
              <a:defRPr/>
            </a:pPr>
            <a:r>
              <a:rPr lang="en-US" sz="2800" kern="0" dirty="0" err="1">
                <a:solidFill>
                  <a:srgbClr val="000000"/>
                </a:solidFill>
                <a:effectLst>
                  <a:outerShdw blurRad="38100" dist="38100" dir="2700000" algn="tl">
                    <a:srgbClr val="C0C0C0"/>
                  </a:outerShdw>
                </a:effectLst>
                <a:latin typeface="Times New Roman"/>
                <a:cs typeface="+mn-cs"/>
              </a:rPr>
              <a:t>Ch</a:t>
            </a:r>
            <a:r>
              <a:rPr lang="vi-VN" sz="2800" kern="0" dirty="0">
                <a:solidFill>
                  <a:srgbClr val="000000"/>
                </a:solidFill>
                <a:effectLst>
                  <a:outerShdw blurRad="38100" dist="38100" dir="2700000" algn="tl">
                    <a:srgbClr val="C0C0C0"/>
                  </a:outerShdw>
                </a:effectLst>
                <a:latin typeface="Times New Roman"/>
                <a:cs typeface="+mn-cs"/>
              </a:rPr>
              <a:t>ơ</a:t>
            </a:r>
            <a:r>
              <a:rPr lang="en-US" sz="2800" kern="0" dirty="0">
                <a:solidFill>
                  <a:srgbClr val="000000"/>
                </a:solidFill>
                <a:effectLst>
                  <a:outerShdw blurRad="38100" dist="38100" dir="2700000" algn="tl">
                    <a:srgbClr val="C0C0C0"/>
                  </a:outerShdw>
                </a:effectLst>
                <a:latin typeface="Times New Roman"/>
                <a:cs typeface="+mn-cs"/>
              </a:rPr>
              <a:t>i </a:t>
            </a:r>
            <a:r>
              <a:rPr lang="en-US" sz="2800" kern="0" dirty="0" err="1">
                <a:solidFill>
                  <a:srgbClr val="000000"/>
                </a:solidFill>
                <a:effectLst>
                  <a:outerShdw blurRad="38100" dist="38100" dir="2700000" algn="tl">
                    <a:srgbClr val="C0C0C0"/>
                  </a:outerShdw>
                </a:effectLst>
                <a:latin typeface="Times New Roman"/>
                <a:cs typeface="+mn-cs"/>
              </a:rPr>
              <a:t>thả</a:t>
            </a:r>
            <a:r>
              <a:rPr lang="en-US" sz="2800" kern="0" dirty="0">
                <a:solidFill>
                  <a:srgbClr val="000000"/>
                </a:solidFill>
                <a:effectLst>
                  <a:outerShdw blurRad="38100" dist="38100" dir="2700000" algn="tl">
                    <a:srgbClr val="C0C0C0"/>
                  </a:outerShdw>
                </a:effectLst>
                <a:latin typeface="Times New Roman"/>
                <a:cs typeface="+mn-cs"/>
              </a:rPr>
              <a:t> </a:t>
            </a:r>
            <a:r>
              <a:rPr lang="en-US" sz="2800" kern="0" dirty="0" err="1">
                <a:solidFill>
                  <a:srgbClr val="000000"/>
                </a:solidFill>
                <a:effectLst>
                  <a:outerShdw blurRad="38100" dist="38100" dir="2700000" algn="tl">
                    <a:srgbClr val="C0C0C0"/>
                  </a:outerShdw>
                </a:effectLst>
                <a:latin typeface="Times New Roman"/>
                <a:cs typeface="+mn-cs"/>
              </a:rPr>
              <a:t>diều</a:t>
            </a:r>
            <a:r>
              <a:rPr lang="en-US" sz="2800" kern="0" dirty="0">
                <a:solidFill>
                  <a:srgbClr val="000000"/>
                </a:solidFill>
                <a:effectLst>
                  <a:outerShdw blurRad="38100" dist="38100" dir="2700000" algn="tl">
                    <a:srgbClr val="C0C0C0"/>
                  </a:outerShdw>
                </a:effectLst>
                <a:latin typeface="Times New Roman"/>
                <a:cs typeface="+mn-cs"/>
              </a:rPr>
              <a:t> d</a:t>
            </a:r>
            <a:r>
              <a:rPr lang="vi-VN" sz="2800" kern="0" dirty="0">
                <a:solidFill>
                  <a:srgbClr val="000000"/>
                </a:solidFill>
                <a:effectLst>
                  <a:outerShdw blurRad="38100" dist="38100" dir="2700000" algn="tl">
                    <a:srgbClr val="C0C0C0"/>
                  </a:outerShdw>
                </a:effectLst>
                <a:latin typeface="Times New Roman"/>
                <a:cs typeface="+mn-cs"/>
              </a:rPr>
              <a:t>ư</a:t>
            </a:r>
            <a:r>
              <a:rPr lang="en-US" sz="2800" kern="0" dirty="0" err="1">
                <a:solidFill>
                  <a:srgbClr val="000000"/>
                </a:solidFill>
                <a:effectLst>
                  <a:outerShdw blurRad="38100" dist="38100" dir="2700000" algn="tl">
                    <a:srgbClr val="C0C0C0"/>
                  </a:outerShdw>
                </a:effectLst>
                <a:latin typeface="Times New Roman"/>
                <a:cs typeface="+mn-cs"/>
              </a:rPr>
              <a:t>ới</a:t>
            </a:r>
            <a:r>
              <a:rPr lang="en-US" sz="2800" kern="0" dirty="0">
                <a:solidFill>
                  <a:srgbClr val="000000"/>
                </a:solidFill>
                <a:effectLst>
                  <a:outerShdw blurRad="38100" dist="38100" dir="2700000" algn="tl">
                    <a:srgbClr val="C0C0C0"/>
                  </a:outerShdw>
                </a:effectLst>
                <a:latin typeface="Times New Roman"/>
                <a:cs typeface="+mn-cs"/>
              </a:rPr>
              <a:t> , </a:t>
            </a:r>
            <a:r>
              <a:rPr lang="en-US" sz="2800" kern="0" dirty="0" err="1">
                <a:solidFill>
                  <a:srgbClr val="000000"/>
                </a:solidFill>
                <a:effectLst>
                  <a:outerShdw blurRad="38100" dist="38100" dir="2700000" algn="tl">
                    <a:srgbClr val="C0C0C0"/>
                  </a:outerShdw>
                </a:effectLst>
                <a:latin typeface="Times New Roman"/>
                <a:cs typeface="+mn-cs"/>
              </a:rPr>
              <a:t>gần</a:t>
            </a:r>
            <a:r>
              <a:rPr lang="en-US" sz="2800" kern="0" dirty="0">
                <a:solidFill>
                  <a:srgbClr val="000000"/>
                </a:solidFill>
                <a:effectLst>
                  <a:outerShdw blurRad="38100" dist="38100" dir="2700000" algn="tl">
                    <a:srgbClr val="C0C0C0"/>
                  </a:outerShdw>
                </a:effectLst>
                <a:latin typeface="Times New Roman"/>
                <a:cs typeface="+mn-cs"/>
              </a:rPr>
              <a:t> </a:t>
            </a:r>
            <a:r>
              <a:rPr lang="vi-VN" sz="2800" kern="0" dirty="0">
                <a:solidFill>
                  <a:srgbClr val="000000"/>
                </a:solidFill>
                <a:effectLst>
                  <a:outerShdw blurRad="38100" dist="38100" dir="2700000" algn="tl">
                    <a:srgbClr val="C0C0C0"/>
                  </a:outerShdw>
                </a:effectLst>
                <a:latin typeface="Times New Roman"/>
                <a:cs typeface="+mn-cs"/>
              </a:rPr>
              <a:t>đư</a:t>
            </a:r>
            <a:r>
              <a:rPr lang="en-US" sz="2800" kern="0" dirty="0" err="1">
                <a:solidFill>
                  <a:srgbClr val="000000"/>
                </a:solidFill>
                <a:effectLst>
                  <a:outerShdw blurRad="38100" dist="38100" dir="2700000" algn="tl">
                    <a:srgbClr val="C0C0C0"/>
                  </a:outerShdw>
                </a:effectLst>
                <a:latin typeface="Times New Roman"/>
                <a:cs typeface="+mn-cs"/>
              </a:rPr>
              <a:t>ờng</a:t>
            </a:r>
            <a:r>
              <a:rPr lang="en-US" sz="2800" kern="0" dirty="0">
                <a:solidFill>
                  <a:srgbClr val="000000"/>
                </a:solidFill>
                <a:effectLst>
                  <a:outerShdw blurRad="38100" dist="38100" dir="2700000" algn="tl">
                    <a:srgbClr val="C0C0C0"/>
                  </a:outerShdw>
                </a:effectLst>
                <a:latin typeface="Times New Roman"/>
                <a:cs typeface="+mn-cs"/>
              </a:rPr>
              <a:t> </a:t>
            </a:r>
            <a:r>
              <a:rPr lang="en-US" sz="2800" kern="0" dirty="0" err="1">
                <a:solidFill>
                  <a:srgbClr val="000000"/>
                </a:solidFill>
                <a:effectLst>
                  <a:outerShdw blurRad="38100" dist="38100" dir="2700000" algn="tl">
                    <a:srgbClr val="C0C0C0"/>
                  </a:outerShdw>
                </a:effectLst>
                <a:latin typeface="Times New Roman"/>
                <a:cs typeface="+mn-cs"/>
              </a:rPr>
              <a:t>dây</a:t>
            </a:r>
            <a:r>
              <a:rPr lang="en-US" sz="2800" kern="0" dirty="0">
                <a:solidFill>
                  <a:srgbClr val="000000"/>
                </a:solidFill>
                <a:effectLst>
                  <a:outerShdw blurRad="38100" dist="38100" dir="2700000" algn="tl">
                    <a:srgbClr val="C0C0C0"/>
                  </a:outerShdw>
                </a:effectLst>
                <a:latin typeface="Times New Roman"/>
                <a:cs typeface="+mn-cs"/>
              </a:rPr>
              <a:t> </a:t>
            </a:r>
            <a:r>
              <a:rPr lang="vi-VN" sz="2800" kern="0" dirty="0">
                <a:solidFill>
                  <a:srgbClr val="000000"/>
                </a:solidFill>
                <a:effectLst>
                  <a:outerShdw blurRad="38100" dist="38100" dir="2700000" algn="tl">
                    <a:srgbClr val="C0C0C0"/>
                  </a:outerShdw>
                </a:effectLst>
                <a:latin typeface="Times New Roman"/>
                <a:cs typeface="+mn-cs"/>
              </a:rPr>
              <a:t>đ</a:t>
            </a:r>
            <a:r>
              <a:rPr lang="en-US" sz="2800" kern="0" dirty="0" err="1">
                <a:solidFill>
                  <a:srgbClr val="000000"/>
                </a:solidFill>
                <a:effectLst>
                  <a:outerShdw blurRad="38100" dist="38100" dir="2700000" algn="tl">
                    <a:srgbClr val="C0C0C0"/>
                  </a:outerShdw>
                </a:effectLst>
                <a:latin typeface="Times New Roman"/>
                <a:cs typeface="+mn-cs"/>
              </a:rPr>
              <a:t>iện</a:t>
            </a:r>
            <a:r>
              <a:rPr lang="en-US" sz="2800" kern="0" dirty="0">
                <a:solidFill>
                  <a:srgbClr val="000000"/>
                </a:solidFill>
                <a:effectLst>
                  <a:outerShdw blurRad="38100" dist="38100" dir="2700000" algn="tl">
                    <a:srgbClr val="C0C0C0"/>
                  </a:outerShdw>
                </a:effectLst>
                <a:latin typeface="Times New Roman"/>
                <a:cs typeface="+mn-cs"/>
              </a:rPr>
              <a:t>.</a:t>
            </a:r>
          </a:p>
        </p:txBody>
      </p:sp>
      <p:pic>
        <p:nvPicPr>
          <p:cNvPr id="2048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5488" y="533400"/>
            <a:ext cx="2932112"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581400" y="3086100"/>
            <a:ext cx="5562600" cy="1022350"/>
          </a:xfrm>
          <a:prstGeom prst="rect">
            <a:avLst/>
          </a:prstGeom>
        </p:spPr>
        <p:txBody>
          <a:bodyPr>
            <a:spAutoFit/>
          </a:bodyPr>
          <a:lstStyle/>
          <a:p>
            <a:pPr lvl="1">
              <a:lnSpc>
                <a:spcPct val="90000"/>
              </a:lnSpc>
              <a:spcBef>
                <a:spcPct val="20000"/>
              </a:spcBef>
              <a:defRPr/>
            </a:pPr>
            <a:r>
              <a:rPr lang="en-US" sz="2800">
                <a:solidFill>
                  <a:srgbClr val="000000"/>
                </a:solidFill>
                <a:effectLst>
                  <a:outerShdw blurRad="38100" dist="38100" dir="2700000" algn="tl">
                    <a:srgbClr val="C0C0C0"/>
                  </a:outerShdw>
                </a:effectLst>
                <a:latin typeface="Times New Roman" pitchFamily="18" charset="0"/>
              </a:rPr>
              <a:t>2.Ph</a:t>
            </a:r>
            <a:r>
              <a:rPr lang="vi-VN" sz="2800">
                <a:solidFill>
                  <a:srgbClr val="000000"/>
                </a:solidFill>
                <a:effectLst>
                  <a:outerShdw blurRad="38100" dist="38100" dir="2700000" algn="tl">
                    <a:srgbClr val="C0C0C0"/>
                  </a:outerShdw>
                </a:effectLst>
                <a:latin typeface="Times New Roman" pitchFamily="18" charset="0"/>
              </a:rPr>
              <a:t>ơ</a:t>
            </a:r>
            <a:r>
              <a:rPr lang="en-US" sz="2800">
                <a:solidFill>
                  <a:srgbClr val="000000"/>
                </a:solidFill>
                <a:effectLst>
                  <a:outerShdw blurRad="38100" dist="38100" dir="2700000" algn="tl">
                    <a:srgbClr val="C0C0C0"/>
                  </a:outerShdw>
                </a:effectLst>
                <a:latin typeface="Times New Roman" pitchFamily="18" charset="0"/>
              </a:rPr>
              <a:t>i quần áo trên dây </a:t>
            </a:r>
            <a:r>
              <a:rPr lang="vi-VN" sz="2800">
                <a:solidFill>
                  <a:srgbClr val="000000"/>
                </a:solidFill>
                <a:effectLst>
                  <a:outerShdw blurRad="38100" dist="38100" dir="2700000" algn="tl">
                    <a:srgbClr val="C0C0C0"/>
                  </a:outerShdw>
                </a:effectLst>
                <a:latin typeface="Times New Roman" pitchFamily="18" charset="0"/>
              </a:rPr>
              <a:t>đ</a:t>
            </a:r>
            <a:r>
              <a:rPr lang="en-US" sz="2800">
                <a:solidFill>
                  <a:srgbClr val="000000"/>
                </a:solidFill>
                <a:effectLst>
                  <a:outerShdw blurRad="38100" dist="38100" dir="2700000" algn="tl">
                    <a:srgbClr val="C0C0C0"/>
                  </a:outerShdw>
                </a:effectLst>
                <a:latin typeface="Times New Roman" pitchFamily="18" charset="0"/>
              </a:rPr>
              <a:t>iện.</a:t>
            </a:r>
          </a:p>
          <a:p>
            <a:pPr marL="342900" indent="-342900">
              <a:lnSpc>
                <a:spcPct val="90000"/>
              </a:lnSpc>
              <a:spcBef>
                <a:spcPct val="20000"/>
              </a:spcBef>
              <a:buFontTx/>
              <a:buChar char="•"/>
              <a:defRPr/>
            </a:pPr>
            <a:endParaRPr lang="en-US">
              <a:solidFill>
                <a:srgbClr val="000000"/>
              </a:solidFill>
              <a:latin typeface="Times New Roman" pitchFamily="18" charset="0"/>
            </a:endParaRPr>
          </a:p>
        </p:txBody>
      </p:sp>
      <p:pic>
        <p:nvPicPr>
          <p:cNvPr id="2048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3925888"/>
            <a:ext cx="3016250" cy="225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304800" y="6311900"/>
            <a:ext cx="4572000" cy="479425"/>
          </a:xfrm>
          <a:prstGeom prst="rect">
            <a:avLst/>
          </a:prstGeom>
        </p:spPr>
        <p:txBody>
          <a:bodyPr>
            <a:spAutoFit/>
          </a:bodyPr>
          <a:lstStyle/>
          <a:p>
            <a:pPr lvl="1">
              <a:lnSpc>
                <a:spcPct val="90000"/>
              </a:lnSpc>
              <a:spcBef>
                <a:spcPct val="20000"/>
              </a:spcBef>
              <a:defRPr/>
            </a:pPr>
            <a:r>
              <a:rPr lang="en-US" sz="2800" kern="0" dirty="0">
                <a:solidFill>
                  <a:srgbClr val="000000"/>
                </a:solidFill>
                <a:effectLst>
                  <a:outerShdw blurRad="38100" dist="38100" dir="2700000" algn="tl">
                    <a:srgbClr val="C0C0C0"/>
                  </a:outerShdw>
                </a:effectLst>
                <a:latin typeface="Times New Roman"/>
                <a:cs typeface="+mn-cs"/>
              </a:rPr>
              <a:t>3.Trú m</a:t>
            </a:r>
            <a:r>
              <a:rPr lang="vi-VN" sz="2800" kern="0" dirty="0">
                <a:solidFill>
                  <a:srgbClr val="000000"/>
                </a:solidFill>
                <a:effectLst>
                  <a:outerShdw blurRad="38100" dist="38100" dir="2700000" algn="tl">
                    <a:srgbClr val="C0C0C0"/>
                  </a:outerShdw>
                </a:effectLst>
                <a:latin typeface="Times New Roman"/>
                <a:cs typeface="+mn-cs"/>
              </a:rPr>
              <a:t>ư</a:t>
            </a:r>
            <a:r>
              <a:rPr lang="en-US" sz="2800" kern="0" dirty="0">
                <a:solidFill>
                  <a:srgbClr val="000000"/>
                </a:solidFill>
                <a:effectLst>
                  <a:outerShdw blurRad="38100" dist="38100" dir="2700000" algn="tl">
                    <a:srgbClr val="C0C0C0"/>
                  </a:outerShdw>
                </a:effectLst>
                <a:latin typeface="Times New Roman"/>
                <a:cs typeface="+mn-cs"/>
              </a:rPr>
              <a:t>a d</a:t>
            </a:r>
            <a:r>
              <a:rPr lang="vi-VN" sz="2800" kern="0" dirty="0">
                <a:solidFill>
                  <a:srgbClr val="000000"/>
                </a:solidFill>
                <a:effectLst>
                  <a:outerShdw blurRad="38100" dist="38100" dir="2700000" algn="tl">
                    <a:srgbClr val="C0C0C0"/>
                  </a:outerShdw>
                </a:effectLst>
                <a:latin typeface="Times New Roman"/>
                <a:cs typeface="+mn-cs"/>
              </a:rPr>
              <a:t>ư</a:t>
            </a:r>
            <a:r>
              <a:rPr lang="en-US" sz="2800" kern="0" dirty="0" err="1">
                <a:solidFill>
                  <a:srgbClr val="000000"/>
                </a:solidFill>
                <a:effectLst>
                  <a:outerShdw blurRad="38100" dist="38100" dir="2700000" algn="tl">
                    <a:srgbClr val="C0C0C0"/>
                  </a:outerShdw>
                </a:effectLst>
                <a:latin typeface="Times New Roman"/>
                <a:cs typeface="+mn-cs"/>
              </a:rPr>
              <a:t>ới</a:t>
            </a:r>
            <a:r>
              <a:rPr lang="en-US" sz="2800" kern="0" dirty="0">
                <a:solidFill>
                  <a:srgbClr val="000000"/>
                </a:solidFill>
                <a:effectLst>
                  <a:outerShdw blurRad="38100" dist="38100" dir="2700000" algn="tl">
                    <a:srgbClr val="C0C0C0"/>
                  </a:outerShdw>
                </a:effectLst>
                <a:latin typeface="Times New Roman"/>
                <a:cs typeface="+mn-cs"/>
              </a:rPr>
              <a:t> </a:t>
            </a:r>
            <a:r>
              <a:rPr lang="en-US" sz="2800" kern="0" dirty="0" err="1">
                <a:solidFill>
                  <a:srgbClr val="000000"/>
                </a:solidFill>
                <a:effectLst>
                  <a:outerShdw blurRad="38100" dist="38100" dir="2700000" algn="tl">
                    <a:srgbClr val="C0C0C0"/>
                  </a:outerShdw>
                </a:effectLst>
                <a:latin typeface="Times New Roman"/>
                <a:cs typeface="+mn-cs"/>
              </a:rPr>
              <a:t>chạm</a:t>
            </a:r>
            <a:r>
              <a:rPr lang="en-US" sz="2800" kern="0" dirty="0">
                <a:solidFill>
                  <a:srgbClr val="000000"/>
                </a:solidFill>
                <a:effectLst>
                  <a:outerShdw blurRad="38100" dist="38100" dir="2700000" algn="tl">
                    <a:srgbClr val="C0C0C0"/>
                  </a:outerShdw>
                </a:effectLst>
                <a:latin typeface="Times New Roman"/>
                <a:cs typeface="+mn-cs"/>
              </a:rPr>
              <a:t> </a:t>
            </a:r>
            <a:r>
              <a:rPr lang="vi-VN" sz="2800" kern="0" dirty="0">
                <a:solidFill>
                  <a:srgbClr val="000000"/>
                </a:solidFill>
                <a:effectLst>
                  <a:outerShdw blurRad="38100" dist="38100" dir="2700000" algn="tl">
                    <a:srgbClr val="C0C0C0"/>
                  </a:outerShdw>
                </a:effectLst>
                <a:latin typeface="Times New Roman"/>
                <a:cs typeface="+mn-cs"/>
              </a:rPr>
              <a:t>đ</a:t>
            </a:r>
            <a:r>
              <a:rPr lang="en-US" sz="2800" kern="0" dirty="0" err="1">
                <a:solidFill>
                  <a:srgbClr val="000000"/>
                </a:solidFill>
                <a:effectLst>
                  <a:outerShdw blurRad="38100" dist="38100" dir="2700000" algn="tl">
                    <a:srgbClr val="C0C0C0"/>
                  </a:outerShdw>
                </a:effectLst>
                <a:latin typeface="Times New Roman"/>
                <a:cs typeface="+mn-cs"/>
              </a:rPr>
              <a:t>iện</a:t>
            </a:r>
            <a:r>
              <a:rPr lang="en-US" sz="2800" kern="0" dirty="0">
                <a:solidFill>
                  <a:srgbClr val="000000"/>
                </a:solidFill>
                <a:effectLst>
                  <a:outerShdw blurRad="38100" dist="38100" dir="2700000" algn="tl">
                    <a:srgbClr val="C0C0C0"/>
                  </a:outerShdw>
                </a:effectLst>
                <a:latin typeface="Times New Roman"/>
                <a:cs typeface="+mn-cs"/>
              </a:rPr>
              <a:t>.</a:t>
            </a:r>
          </a:p>
        </p:txBody>
      </p:sp>
      <p:pic>
        <p:nvPicPr>
          <p:cNvPr id="2048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91050" y="3925888"/>
            <a:ext cx="2876550" cy="198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267200" y="5943600"/>
            <a:ext cx="4876800" cy="954088"/>
          </a:xfrm>
          <a:prstGeom prst="rect">
            <a:avLst/>
          </a:prstGeom>
        </p:spPr>
        <p:txBody>
          <a:bodyPr>
            <a:spAutoFit/>
          </a:bodyPr>
          <a:lstStyle/>
          <a:p>
            <a:pPr>
              <a:defRPr/>
            </a:pPr>
            <a:r>
              <a:rPr lang="en-US" sz="2800">
                <a:solidFill>
                  <a:srgbClr val="000000"/>
                </a:solidFill>
                <a:effectLst>
                  <a:outerShdw blurRad="38100" dist="38100" dir="2700000" algn="tl">
                    <a:srgbClr val="C0C0C0"/>
                  </a:outerShdw>
                </a:effectLst>
                <a:latin typeface="Times New Roman" pitchFamily="18" charset="0"/>
              </a:rPr>
              <a:t>4. Dùng vật bị </a:t>
            </a:r>
            <a:r>
              <a:rPr lang="vi-VN" sz="2800">
                <a:solidFill>
                  <a:srgbClr val="000000"/>
                </a:solidFill>
                <a:effectLst>
                  <a:outerShdw blurRad="38100" dist="38100" dir="2700000" algn="tl">
                    <a:srgbClr val="C0C0C0"/>
                  </a:outerShdw>
                </a:effectLst>
                <a:latin typeface="Times New Roman" pitchFamily="18" charset="0"/>
              </a:rPr>
              <a:t>ư</a:t>
            </a:r>
            <a:r>
              <a:rPr lang="en-US" sz="2800">
                <a:solidFill>
                  <a:srgbClr val="000000"/>
                </a:solidFill>
                <a:effectLst>
                  <a:outerShdw blurRad="38100" dist="38100" dir="2700000" algn="tl">
                    <a:srgbClr val="C0C0C0"/>
                  </a:outerShdw>
                </a:effectLst>
                <a:latin typeface="Times New Roman" pitchFamily="18" charset="0"/>
              </a:rPr>
              <a:t>ớt chạm vào dây </a:t>
            </a:r>
            <a:r>
              <a:rPr lang="vi-VN" sz="2800">
                <a:solidFill>
                  <a:srgbClr val="000000"/>
                </a:solidFill>
                <a:effectLst>
                  <a:outerShdw blurRad="38100" dist="38100" dir="2700000" algn="tl">
                    <a:srgbClr val="C0C0C0"/>
                  </a:outerShdw>
                </a:effectLst>
                <a:latin typeface="Times New Roman" pitchFamily="18" charset="0"/>
              </a:rPr>
              <a:t>đ</a:t>
            </a:r>
            <a:r>
              <a:rPr lang="en-US" sz="2800">
                <a:solidFill>
                  <a:srgbClr val="000000"/>
                </a:solidFill>
                <a:effectLst>
                  <a:outerShdw blurRad="38100" dist="38100" dir="2700000" algn="tl">
                    <a:srgbClr val="C0C0C0"/>
                  </a:outerShdw>
                </a:effectLst>
                <a:latin typeface="Times New Roman" pitchFamily="18" charset="0"/>
              </a:rPr>
              <a:t>iện trần</a:t>
            </a:r>
            <a:endParaRPr lang="en-US" sz="2800"/>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0484"/>
                                        </p:tgtEl>
                                        <p:attrNameLst>
                                          <p:attrName>style.visibility</p:attrName>
                                        </p:attrNameLst>
                                      </p:cBhvr>
                                      <p:to>
                                        <p:strVal val="visible"/>
                                      </p:to>
                                    </p:set>
                                    <p:animEffect transition="in" filter="fade">
                                      <p:cBhvr>
                                        <p:cTn id="7" dur="1000"/>
                                        <p:tgtEl>
                                          <p:spTgt spid="20484"/>
                                        </p:tgtEl>
                                      </p:cBhvr>
                                    </p:animEffect>
                                    <p:anim calcmode="lin" valueType="num">
                                      <p:cBhvr>
                                        <p:cTn id="8" dur="1000" fill="hold"/>
                                        <p:tgtEl>
                                          <p:spTgt spid="20484"/>
                                        </p:tgtEl>
                                        <p:attrNameLst>
                                          <p:attrName>ppt_x</p:attrName>
                                        </p:attrNameLst>
                                      </p:cBhvr>
                                      <p:tavLst>
                                        <p:tav tm="0">
                                          <p:val>
                                            <p:strVal val="#ppt_x"/>
                                          </p:val>
                                        </p:tav>
                                        <p:tav tm="100000">
                                          <p:val>
                                            <p:strVal val="#ppt_x"/>
                                          </p:val>
                                        </p:tav>
                                      </p:tavLst>
                                    </p:anim>
                                    <p:anim calcmode="lin" valueType="num">
                                      <p:cBhvr>
                                        <p:cTn id="9" dur="1000" fill="hold"/>
                                        <p:tgtEl>
                                          <p:spTgt spid="2048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42" presetClass="entr" presetSubtype="0" fill="hold" nodeType="clickEffect">
                                  <p:stCondLst>
                                    <p:cond delay="0"/>
                                  </p:stCondLst>
                                  <p:childTnLst>
                                    <p:set>
                                      <p:cBhvr>
                                        <p:cTn id="19" dur="1" fill="hold">
                                          <p:stCondLst>
                                            <p:cond delay="0"/>
                                          </p:stCondLst>
                                        </p:cTn>
                                        <p:tgtEl>
                                          <p:spTgt spid="20485"/>
                                        </p:tgtEl>
                                        <p:attrNameLst>
                                          <p:attrName>style.visibility</p:attrName>
                                        </p:attrNameLst>
                                      </p:cBhvr>
                                      <p:to>
                                        <p:strVal val="visible"/>
                                      </p:to>
                                    </p:set>
                                    <p:animEffect transition="in" filter="fade">
                                      <p:cBhvr>
                                        <p:cTn id="20" dur="1000"/>
                                        <p:tgtEl>
                                          <p:spTgt spid="20485"/>
                                        </p:tgtEl>
                                      </p:cBhvr>
                                    </p:animEffect>
                                    <p:anim calcmode="lin" valueType="num">
                                      <p:cBhvr>
                                        <p:cTn id="21" dur="1000" fill="hold"/>
                                        <p:tgtEl>
                                          <p:spTgt spid="20485"/>
                                        </p:tgtEl>
                                        <p:attrNameLst>
                                          <p:attrName>ppt_x</p:attrName>
                                        </p:attrNameLst>
                                      </p:cBhvr>
                                      <p:tavLst>
                                        <p:tav tm="0">
                                          <p:val>
                                            <p:strVal val="#ppt_x"/>
                                          </p:val>
                                        </p:tav>
                                        <p:tav tm="100000">
                                          <p:val>
                                            <p:strVal val="#ppt_x"/>
                                          </p:val>
                                        </p:tav>
                                      </p:tavLst>
                                    </p:anim>
                                    <p:anim calcmode="lin" valueType="num">
                                      <p:cBhvr>
                                        <p:cTn id="22" dur="1000" fill="hold"/>
                                        <p:tgtEl>
                                          <p:spTgt spid="20485"/>
                                        </p:tgtEl>
                                        <p:attrNameLst>
                                          <p:attrName>ppt_y</p:attrName>
                                        </p:attrNameLst>
                                      </p:cBhvr>
                                      <p:tavLst>
                                        <p:tav tm="0">
                                          <p:val>
                                            <p:strVal val="#ppt_y+.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42" presetClass="entr" presetSubtype="0" fill="hold" nodeType="clickEffect">
                                  <p:stCondLst>
                                    <p:cond delay="0"/>
                                  </p:stCondLst>
                                  <p:childTnLst>
                                    <p:set>
                                      <p:cBhvr>
                                        <p:cTn id="32" dur="1" fill="hold">
                                          <p:stCondLst>
                                            <p:cond delay="0"/>
                                          </p:stCondLst>
                                        </p:cTn>
                                        <p:tgtEl>
                                          <p:spTgt spid="20486"/>
                                        </p:tgtEl>
                                        <p:attrNameLst>
                                          <p:attrName>style.visibility</p:attrName>
                                        </p:attrNameLst>
                                      </p:cBhvr>
                                      <p:to>
                                        <p:strVal val="visible"/>
                                      </p:to>
                                    </p:set>
                                    <p:animEffect transition="in" filter="fade">
                                      <p:cBhvr>
                                        <p:cTn id="33" dur="1000"/>
                                        <p:tgtEl>
                                          <p:spTgt spid="20486"/>
                                        </p:tgtEl>
                                      </p:cBhvr>
                                    </p:animEffect>
                                    <p:anim calcmode="lin" valueType="num">
                                      <p:cBhvr>
                                        <p:cTn id="34" dur="1000" fill="hold"/>
                                        <p:tgtEl>
                                          <p:spTgt spid="20486"/>
                                        </p:tgtEl>
                                        <p:attrNameLst>
                                          <p:attrName>ppt_x</p:attrName>
                                        </p:attrNameLst>
                                      </p:cBhvr>
                                      <p:tavLst>
                                        <p:tav tm="0">
                                          <p:val>
                                            <p:strVal val="#ppt_x"/>
                                          </p:val>
                                        </p:tav>
                                        <p:tav tm="100000">
                                          <p:val>
                                            <p:strVal val="#ppt_x"/>
                                          </p:val>
                                        </p:tav>
                                      </p:tavLst>
                                    </p:anim>
                                    <p:anim calcmode="lin" valueType="num">
                                      <p:cBhvr>
                                        <p:cTn id="35" dur="1000" fill="hold"/>
                                        <p:tgtEl>
                                          <p:spTgt spid="20486"/>
                                        </p:tgtEl>
                                        <p:attrNameLst>
                                          <p:attrName>ppt_y</p:attrName>
                                        </p:attrNameLst>
                                      </p:cBhvr>
                                      <p:tavLst>
                                        <p:tav tm="0">
                                          <p:val>
                                            <p:strVal val="#ppt_y+.1"/>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additive="base">
                                        <p:cTn id="40" dur="500" fill="hold"/>
                                        <p:tgtEl>
                                          <p:spTgt spid="4"/>
                                        </p:tgtEl>
                                        <p:attrNameLst>
                                          <p:attrName>ppt_x</p:attrName>
                                        </p:attrNameLst>
                                      </p:cBhvr>
                                      <p:tavLst>
                                        <p:tav tm="0">
                                          <p:val>
                                            <p:strVal val="#ppt_x"/>
                                          </p:val>
                                        </p:tav>
                                        <p:tav tm="100000">
                                          <p:val>
                                            <p:strVal val="#ppt_x"/>
                                          </p:val>
                                        </p:tav>
                                      </p:tavLst>
                                    </p:anim>
                                    <p:anim calcmode="lin" valueType="num">
                                      <p:cBhvr additive="base">
                                        <p:cTn id="4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42" presetClass="entr" presetSubtype="0" fill="hold" nodeType="clickEffect">
                                  <p:stCondLst>
                                    <p:cond delay="0"/>
                                  </p:stCondLst>
                                  <p:childTnLst>
                                    <p:set>
                                      <p:cBhvr>
                                        <p:cTn id="45" dur="1" fill="hold">
                                          <p:stCondLst>
                                            <p:cond delay="0"/>
                                          </p:stCondLst>
                                        </p:cTn>
                                        <p:tgtEl>
                                          <p:spTgt spid="20487"/>
                                        </p:tgtEl>
                                        <p:attrNameLst>
                                          <p:attrName>style.visibility</p:attrName>
                                        </p:attrNameLst>
                                      </p:cBhvr>
                                      <p:to>
                                        <p:strVal val="visible"/>
                                      </p:to>
                                    </p:set>
                                    <p:animEffect transition="in" filter="fade">
                                      <p:cBhvr>
                                        <p:cTn id="46" dur="1000"/>
                                        <p:tgtEl>
                                          <p:spTgt spid="20487"/>
                                        </p:tgtEl>
                                      </p:cBhvr>
                                    </p:animEffect>
                                    <p:anim calcmode="lin" valueType="num">
                                      <p:cBhvr>
                                        <p:cTn id="47" dur="1000" fill="hold"/>
                                        <p:tgtEl>
                                          <p:spTgt spid="20487"/>
                                        </p:tgtEl>
                                        <p:attrNameLst>
                                          <p:attrName>ppt_x</p:attrName>
                                        </p:attrNameLst>
                                      </p:cBhvr>
                                      <p:tavLst>
                                        <p:tav tm="0">
                                          <p:val>
                                            <p:strVal val="#ppt_x"/>
                                          </p:val>
                                        </p:tav>
                                        <p:tav tm="100000">
                                          <p:val>
                                            <p:strVal val="#ppt_x"/>
                                          </p:val>
                                        </p:tav>
                                      </p:tavLst>
                                    </p:anim>
                                    <p:anim calcmode="lin" valueType="num">
                                      <p:cBhvr>
                                        <p:cTn id="48" dur="1000" fill="hold"/>
                                        <p:tgtEl>
                                          <p:spTgt spid="20487"/>
                                        </p:tgtEl>
                                        <p:attrNameLst>
                                          <p:attrName>ppt_y</p:attrName>
                                        </p:attrNameLst>
                                      </p:cBhvr>
                                      <p:tavLst>
                                        <p:tav tm="0">
                                          <p:val>
                                            <p:strVal val="#ppt_y+.1"/>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 calcmode="lin" valueType="num">
                                      <p:cBhvr additive="base">
                                        <p:cTn id="53" dur="500" fill="hold"/>
                                        <p:tgtEl>
                                          <p:spTgt spid="6"/>
                                        </p:tgtEl>
                                        <p:attrNameLst>
                                          <p:attrName>ppt_x</p:attrName>
                                        </p:attrNameLst>
                                      </p:cBhvr>
                                      <p:tavLst>
                                        <p:tav tm="0">
                                          <p:val>
                                            <p:strVal val="#ppt_x"/>
                                          </p:val>
                                        </p:tav>
                                        <p:tav tm="100000">
                                          <p:val>
                                            <p:strVal val="#ppt_x"/>
                                          </p:val>
                                        </p:tav>
                                      </p:tavLst>
                                    </p:anim>
                                    <p:anim calcmode="lin" valueType="num">
                                      <p:cBhvr additive="base">
                                        <p:cTn id="5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bwMode="auto">
          <a:xfrm>
            <a:off x="457200" y="-76200"/>
            <a:ext cx="7467600" cy="1143000"/>
          </a:xfrm>
        </p:spPr>
        <p:txBody>
          <a:bodyPr wrap="square" lIns="91440" tIns="45720" rIns="91440" bIns="45720" numCol="1" anchorCtr="0" compatLnSpc="1">
            <a:prstTxWarp prst="textNoShape">
              <a:avLst/>
            </a:prstTxWarp>
          </a:bodyPr>
          <a:lstStyle/>
          <a:p>
            <a:pPr algn="ctr" eaLnBrk="1" hangingPunct="1"/>
            <a:r>
              <a:rPr lang="en-US" sz="4000" b="1" cap="none" smtClean="0">
                <a:solidFill>
                  <a:srgbClr val="0000CC"/>
                </a:solidFill>
              </a:rPr>
              <a:t>MỤC ĐÍCH – YÊU CẦU</a:t>
            </a:r>
          </a:p>
        </p:txBody>
      </p:sp>
      <p:sp>
        <p:nvSpPr>
          <p:cNvPr id="7171" name="Content Placeholder 2"/>
          <p:cNvSpPr>
            <a:spLocks noGrp="1"/>
          </p:cNvSpPr>
          <p:nvPr>
            <p:ph sz="quarter" idx="1"/>
          </p:nvPr>
        </p:nvSpPr>
        <p:spPr>
          <a:xfrm>
            <a:off x="457200" y="1143000"/>
            <a:ext cx="8382000" cy="5410200"/>
          </a:xfrm>
        </p:spPr>
        <p:txBody>
          <a:bodyPr/>
          <a:lstStyle/>
          <a:p>
            <a:pPr marL="514350" indent="-514350" eaLnBrk="1" hangingPunct="1">
              <a:lnSpc>
                <a:spcPct val="90000"/>
              </a:lnSpc>
              <a:buFont typeface="Wingdings" pitchFamily="2" charset="2"/>
              <a:buNone/>
            </a:pPr>
            <a:r>
              <a:rPr lang="en-US" sz="1700" b="1" smtClean="0"/>
              <a:t>1. </a:t>
            </a:r>
            <a:r>
              <a:rPr lang="en-US" sz="1800" b="1" smtClean="0"/>
              <a:t>Kiến thức</a:t>
            </a:r>
            <a:endParaRPr lang="en-US" sz="1700" b="1" smtClean="0"/>
          </a:p>
          <a:p>
            <a:pPr marL="514350" indent="-514350" eaLnBrk="1" hangingPunct="1">
              <a:lnSpc>
                <a:spcPct val="90000"/>
              </a:lnSpc>
              <a:buFontTx/>
              <a:buChar char="-"/>
            </a:pPr>
            <a:r>
              <a:rPr lang="en-US" sz="1800" smtClean="0"/>
              <a:t>Trẻ biết lợi ích của điện nước trong sinh hoạt, trong lao động và sản xuất.</a:t>
            </a:r>
          </a:p>
          <a:p>
            <a:pPr marL="514350" indent="-514350" eaLnBrk="1" hangingPunct="1">
              <a:lnSpc>
                <a:spcPct val="90000"/>
              </a:lnSpc>
              <a:buFontTx/>
              <a:buChar char="-"/>
            </a:pPr>
            <a:r>
              <a:rPr lang="en-US" sz="1800" smtClean="0"/>
              <a:t>Nhận biết được một số nguy cơ và tác hại khi sử dụng điện nước lãng phí. Biết được hành vi nên làm và không nên làm khi sử dụng điện nước .</a:t>
            </a:r>
          </a:p>
          <a:p>
            <a:pPr marL="514350" indent="-514350" eaLnBrk="1" hangingPunct="1">
              <a:lnSpc>
                <a:spcPct val="90000"/>
              </a:lnSpc>
              <a:buFontTx/>
              <a:buChar char="-"/>
            </a:pPr>
            <a:r>
              <a:rPr lang="en-US" sz="1800" smtClean="0"/>
              <a:t> Biết một số đồ dùng sử dụng bằng điện và sử dụng hiệu quả trong gia đình và trong trường mầm non</a:t>
            </a:r>
          </a:p>
          <a:p>
            <a:pPr marL="514350" indent="-514350" eaLnBrk="1" hangingPunct="1">
              <a:lnSpc>
                <a:spcPct val="90000"/>
              </a:lnSpc>
              <a:buFont typeface="Wingdings" pitchFamily="2" charset="2"/>
              <a:buNone/>
            </a:pPr>
            <a:r>
              <a:rPr lang="en-US" sz="1800" b="1" smtClean="0"/>
              <a:t>2. Kĩ năng</a:t>
            </a:r>
          </a:p>
          <a:p>
            <a:pPr marL="514350" indent="-514350" eaLnBrk="1" hangingPunct="1">
              <a:lnSpc>
                <a:spcPct val="90000"/>
              </a:lnSpc>
              <a:buFontTx/>
              <a:buChar char="-"/>
            </a:pPr>
            <a:r>
              <a:rPr lang="en-US" sz="1800" smtClean="0"/>
              <a:t>Phát triển khả năng chú ý, ghi nhớ có chủ định</a:t>
            </a:r>
          </a:p>
          <a:p>
            <a:pPr marL="514350" indent="-514350" eaLnBrk="1" hangingPunct="1">
              <a:lnSpc>
                <a:spcPct val="90000"/>
              </a:lnSpc>
              <a:buFontTx/>
              <a:buChar char="-"/>
            </a:pPr>
            <a:r>
              <a:rPr lang="en-US" sz="1800" smtClean="0"/>
              <a:t>Phận biệt được hành vi nên làm và không nên làm trong sử dụng điện nước.</a:t>
            </a:r>
          </a:p>
          <a:p>
            <a:pPr marL="514350" indent="-514350" eaLnBrk="1" hangingPunct="1">
              <a:lnSpc>
                <a:spcPct val="90000"/>
              </a:lnSpc>
              <a:buFontTx/>
              <a:buChar char="-"/>
            </a:pPr>
            <a:r>
              <a:rPr lang="en-US" sz="1800" smtClean="0"/>
              <a:t>Rèn kĩ năng tư duy, phán đoán, suy luận khi tham gia giải quyết tình huống trong bài tập, trò chơi.</a:t>
            </a:r>
          </a:p>
          <a:p>
            <a:pPr marL="514350" indent="-514350" eaLnBrk="1" hangingPunct="1">
              <a:lnSpc>
                <a:spcPct val="90000"/>
              </a:lnSpc>
              <a:buFontTx/>
              <a:buChar char="-"/>
            </a:pPr>
            <a:r>
              <a:rPr lang="en-US" sz="1800" smtClean="0"/>
              <a:t>Rèn kĩ năng hợp tác, làm việc nhóm thông qua các trò chơi, bài tập theo nhóm </a:t>
            </a:r>
          </a:p>
          <a:p>
            <a:pPr marL="514350" indent="-514350" eaLnBrk="1" hangingPunct="1">
              <a:lnSpc>
                <a:spcPct val="90000"/>
              </a:lnSpc>
              <a:buFont typeface="Wingdings" pitchFamily="2" charset="2"/>
              <a:buNone/>
            </a:pPr>
            <a:r>
              <a:rPr lang="en-US" sz="1800" b="1" smtClean="0"/>
              <a:t>3. Thái độ</a:t>
            </a:r>
          </a:p>
          <a:p>
            <a:pPr marL="514350" indent="-514350" eaLnBrk="1" hangingPunct="1">
              <a:lnSpc>
                <a:spcPct val="90000"/>
              </a:lnSpc>
              <a:buFontTx/>
              <a:buChar char="-"/>
            </a:pPr>
            <a:r>
              <a:rPr lang="en-US" sz="1800" smtClean="0"/>
              <a:t>Giáo dục trẻ biết tiết kiệm điện nước hiệu quả mọi lúc mọi nơi.</a:t>
            </a:r>
          </a:p>
          <a:p>
            <a:pPr marL="514350" indent="-514350" eaLnBrk="1" hangingPunct="1">
              <a:lnSpc>
                <a:spcPct val="90000"/>
              </a:lnSpc>
              <a:buFontTx/>
              <a:buChar char="-"/>
            </a:pPr>
            <a:r>
              <a:rPr lang="en-US" sz="1800" smtClean="0"/>
              <a:t>Trẻ hứng thú tích cực trong việc tiết kiệm điện nước.</a:t>
            </a:r>
          </a:p>
        </p:txBody>
      </p:sp>
    </p:spTree>
    <p:custDataLst>
      <p:tags r:id="rId1"/>
    </p:custData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bwMode="auto">
          <a:xfrm>
            <a:off x="457200" y="-152400"/>
            <a:ext cx="8229600" cy="1143000"/>
          </a:xfrm>
        </p:spPr>
        <p:txBody>
          <a:bodyPr wrap="square" lIns="91440" tIns="45720" rIns="91440" bIns="45720" numCol="1" anchorCtr="0" compatLnSpc="1">
            <a:prstTxWarp prst="textNoShape">
              <a:avLst/>
            </a:prstTxWarp>
          </a:bodyPr>
          <a:lstStyle/>
          <a:p>
            <a:pPr eaLnBrk="1" hangingPunct="1"/>
            <a:r>
              <a:rPr lang="en-US" b="1" cap="none" smtClean="0">
                <a:solidFill>
                  <a:srgbClr val="FF0000"/>
                </a:solidFill>
              </a:rPr>
              <a:t>TIếT KIệM ĐIệN TRONG SINH HOạT</a:t>
            </a:r>
          </a:p>
        </p:txBody>
      </p:sp>
      <p:pic>
        <p:nvPicPr>
          <p:cNvPr id="5" name="Một số biện pháp tiết kiệm điện, sử dụng điện an toàn và hiệu quả trong sinh hoạt gia đình.mp4">
            <a:hlinkClick r:id="" action="ppaction://media"/>
          </p:cNvPr>
          <p:cNvPicPr>
            <a:picLocks noGrp="1" noChangeAspect="1"/>
          </p:cNvPicPr>
          <p:nvPr>
            <p:ph sz="quarter" idx="1"/>
            <a:videoFile r:link="rId3"/>
            <p:extLst>
              <p:ext uri="{DAA4B4D4-6D71-4841-9C94-3DE7FCFB9230}">
                <p14:media xmlns:p14="http://schemas.microsoft.com/office/powerpoint/2010/main" r:link="rId2"/>
              </p:ext>
            </p:extLst>
          </p:nvPr>
        </p:nvPicPr>
        <p:blipFill>
          <a:blip r:embed="rId6">
            <a:extLst>
              <a:ext uri="{28A0092B-C50C-407E-A947-70E740481C1C}">
                <a14:useLocalDpi xmlns:a14="http://schemas.microsoft.com/office/drawing/2010/main" val="0"/>
              </a:ext>
            </a:extLst>
          </a:blip>
          <a:srcRect/>
          <a:stretch>
            <a:fillRect/>
          </a:stretch>
        </p:blipFill>
        <p:spPr>
          <a:xfrm>
            <a:off x="0" y="1276350"/>
            <a:ext cx="9144000" cy="5143500"/>
          </a:xfr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6987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auto">
          <a:xfrm>
            <a:off x="655638" y="-187325"/>
            <a:ext cx="7886700" cy="1325563"/>
          </a:xfrm>
        </p:spPr>
        <p:txBody>
          <a:bodyPr wrap="square" lIns="91440" tIns="45720" rIns="91440" bIns="45720" numCol="1" anchorCtr="0" compatLnSpc="1">
            <a:prstTxWarp prst="textNoShape">
              <a:avLst/>
            </a:prstTxWarp>
            <a:normAutofit fontScale="90000"/>
          </a:bodyPr>
          <a:lstStyle/>
          <a:p>
            <a:pPr eaLnBrk="1" hangingPunct="1"/>
            <a:r>
              <a:rPr lang="en-US" sz="4000" cap="none" smtClean="0">
                <a:solidFill>
                  <a:srgbClr val="FF0000"/>
                </a:solidFill>
              </a:rPr>
              <a:t>HÀNH VI NÀO DƯớI ĐÂY ĐƯợC CHO LÀ TIếT KIệN NƯớC</a:t>
            </a:r>
          </a:p>
        </p:txBody>
      </p:sp>
      <p:pic>
        <p:nvPicPr>
          <p:cNvPr id="4" name="Content Placeholder 3"/>
          <p:cNvPicPr>
            <a:picLocks noGrp="1" noChangeAspect="1"/>
          </p:cNvPicPr>
          <p:nvPr>
            <p:ph sz="quarter" idx="1"/>
          </p:nvPr>
        </p:nvPicPr>
        <p:blipFill>
          <a:blip r:embed="rId4">
            <a:extLst>
              <a:ext uri="{28A0092B-C50C-407E-A947-70E740481C1C}">
                <a14:useLocalDpi xmlns:a14="http://schemas.microsoft.com/office/drawing/2010/main" val="0"/>
              </a:ext>
            </a:extLst>
          </a:blip>
          <a:srcRect/>
          <a:stretch>
            <a:fillRect/>
          </a:stretch>
        </p:blipFill>
        <p:spPr>
          <a:xfrm>
            <a:off x="238125" y="1138238"/>
            <a:ext cx="781050" cy="1279525"/>
          </a:xfr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19175" y="1138238"/>
            <a:ext cx="3316288" cy="271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335463" y="3673475"/>
            <a:ext cx="781050"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116513" y="3117850"/>
            <a:ext cx="3840162" cy="358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6"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ircle(in)">
                                      <p:cBhvr>
                                        <p:cTn id="21" dur="2000"/>
                                        <p:tgtEl>
                                          <p:spTgt spid="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6" presetClass="entr" presetSubtype="16"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ircle(in)">
                                      <p:cBhvr>
                                        <p:cTn id="3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auto">
          <a:xfrm>
            <a:off x="628650" y="0"/>
            <a:ext cx="7886700" cy="1325563"/>
          </a:xfrm>
        </p:spPr>
        <p:txBody>
          <a:bodyPr wrap="square" lIns="91440" tIns="45720" rIns="91440" bIns="45720" numCol="1" anchorCtr="0" compatLnSpc="1">
            <a:prstTxWarp prst="textNoShape">
              <a:avLst/>
            </a:prstTxWarp>
          </a:bodyPr>
          <a:lstStyle/>
          <a:p>
            <a:pPr eaLnBrk="1" hangingPunct="1"/>
            <a:r>
              <a:rPr lang="en-US" sz="4000" cap="none" smtClean="0">
                <a:solidFill>
                  <a:srgbClr val="FF0000"/>
                </a:solidFill>
              </a:rPr>
              <a:t>HÀNH VI NÀO SAU ĐÂY ĐƯợC COI LÀ TIếT KIệM NƯớC</a:t>
            </a:r>
          </a:p>
        </p:txBody>
      </p:sp>
      <p:pic>
        <p:nvPicPr>
          <p:cNvPr id="4" name="Content Placeholder 3"/>
          <p:cNvPicPr>
            <a:picLocks noGrp="1" noChangeAspect="1"/>
          </p:cNvPicPr>
          <p:nvPr>
            <p:ph sz="quarter" idx="1"/>
          </p:nvPr>
        </p:nvPicPr>
        <p:blipFill>
          <a:blip r:embed="rId4">
            <a:extLst>
              <a:ext uri="{28A0092B-C50C-407E-A947-70E740481C1C}">
                <a14:useLocalDpi xmlns:a14="http://schemas.microsoft.com/office/drawing/2010/main" val="0"/>
              </a:ext>
            </a:extLst>
          </a:blip>
          <a:srcRect/>
          <a:stretch>
            <a:fillRect/>
          </a:stretch>
        </p:blipFill>
        <p:spPr>
          <a:xfrm>
            <a:off x="238125" y="1089025"/>
            <a:ext cx="781050" cy="1279525"/>
          </a:xfr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19175" y="1325563"/>
            <a:ext cx="3557588" cy="271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08450" y="4083050"/>
            <a:ext cx="781050"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967288" y="3933825"/>
            <a:ext cx="3649662" cy="286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6" presetClass="entr" presetSubtype="16"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ircle(in)">
                                      <p:cBhvr>
                                        <p:cTn id="20" dur="2000"/>
                                        <p:tgtEl>
                                          <p:spTgt spid="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2"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6" presetClass="entr" presetSubtype="16"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circle(in)">
                                      <p:cBhvr>
                                        <p:cTn id="3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auto">
          <a:xfrm>
            <a:off x="628650" y="-133350"/>
            <a:ext cx="7886700" cy="1325563"/>
          </a:xfrm>
        </p:spPr>
        <p:txBody>
          <a:bodyPr wrap="square" lIns="91440" tIns="45720" rIns="91440" bIns="45720" numCol="1" anchorCtr="0" compatLnSpc="1">
            <a:prstTxWarp prst="textNoShape">
              <a:avLst/>
            </a:prstTxWarp>
          </a:bodyPr>
          <a:lstStyle/>
          <a:p>
            <a:pPr eaLnBrk="1" hangingPunct="1"/>
            <a:r>
              <a:rPr lang="en-US" sz="3600" cap="none" smtClean="0">
                <a:solidFill>
                  <a:srgbClr val="FF0000"/>
                </a:solidFill>
              </a:rPr>
              <a:t>HÀNH VI NÀO ĐƯợC CHO LÀ NGUY HIểM KHI Sử DụNG ĐIệN</a:t>
            </a:r>
          </a:p>
        </p:txBody>
      </p:sp>
      <p:pic>
        <p:nvPicPr>
          <p:cNvPr id="4" name="Content Placeholder 3"/>
          <p:cNvPicPr>
            <a:picLocks noGrp="1" noChangeAspect="1"/>
          </p:cNvPicPr>
          <p:nvPr>
            <p:ph sz="quarter" idx="1"/>
          </p:nvPr>
        </p:nvPicPr>
        <p:blipFill>
          <a:blip r:embed="rId4">
            <a:extLst>
              <a:ext uri="{28A0092B-C50C-407E-A947-70E740481C1C}">
                <a14:useLocalDpi xmlns:a14="http://schemas.microsoft.com/office/drawing/2010/main" val="0"/>
              </a:ext>
            </a:extLst>
          </a:blip>
          <a:srcRect/>
          <a:stretch>
            <a:fillRect/>
          </a:stretch>
        </p:blipFill>
        <p:spPr>
          <a:xfrm>
            <a:off x="117475" y="811213"/>
            <a:ext cx="782638" cy="1281112"/>
          </a:xfr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9463" y="1192213"/>
            <a:ext cx="2924175"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703638" y="3506788"/>
            <a:ext cx="781050"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719638" y="3297238"/>
            <a:ext cx="3052762"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6" presetClass="entr" presetSubtype="16"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2000"/>
                                        <p:tgtEl>
                                          <p:spTgt spid="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2"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6" presetClass="entr" presetSubtype="16"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circle(in)">
                                      <p:cBhvr>
                                        <p:cTn id="3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auto">
          <a:xfrm>
            <a:off x="763588" y="-147638"/>
            <a:ext cx="7886700" cy="1325563"/>
          </a:xfrm>
        </p:spPr>
        <p:txBody>
          <a:bodyPr wrap="square" lIns="91440" tIns="45720" rIns="91440" bIns="45720" numCol="1" anchorCtr="0" compatLnSpc="1">
            <a:prstTxWarp prst="textNoShape">
              <a:avLst/>
            </a:prstTxWarp>
          </a:bodyPr>
          <a:lstStyle/>
          <a:p>
            <a:pPr eaLnBrk="1" hangingPunct="1"/>
            <a:r>
              <a:rPr lang="en-US" sz="3600" cap="none" smtClean="0">
                <a:solidFill>
                  <a:srgbClr val="FF0000"/>
                </a:solidFill>
              </a:rPr>
              <a:t>          HÀNH VI NÀO SAU ĐÂY ĐƯợC CHO LÀ TIếT KIệM ĐIệN</a:t>
            </a:r>
          </a:p>
        </p:txBody>
      </p:sp>
      <p:pic>
        <p:nvPicPr>
          <p:cNvPr id="4" name="Content Placeholder 3"/>
          <p:cNvPicPr>
            <a:picLocks noGrp="1" noChangeAspect="1"/>
          </p:cNvPicPr>
          <p:nvPr>
            <p:ph sz="quarter" idx="1"/>
          </p:nvPr>
        </p:nvPicPr>
        <p:blipFill>
          <a:blip r:embed="rId4">
            <a:extLst>
              <a:ext uri="{28A0092B-C50C-407E-A947-70E740481C1C}">
                <a14:useLocalDpi xmlns:a14="http://schemas.microsoft.com/office/drawing/2010/main" val="0"/>
              </a:ext>
            </a:extLst>
          </a:blip>
          <a:srcRect/>
          <a:stretch>
            <a:fillRect/>
          </a:stretch>
        </p:blipFill>
        <p:spPr>
          <a:xfrm>
            <a:off x="284163" y="895350"/>
            <a:ext cx="782637" cy="1279525"/>
          </a:xfr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08063" y="1022350"/>
            <a:ext cx="3308350" cy="357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925888" y="4940300"/>
            <a:ext cx="781050"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897438" y="3587750"/>
            <a:ext cx="3883025"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6" presetClass="entr" presetSubtype="16"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ircle(in)">
                                      <p:cBhvr>
                                        <p:cTn id="20" dur="2000"/>
                                        <p:tgtEl>
                                          <p:spTgt spid="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2"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6" presetClass="entr" presetSubtype="16"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circle(in)">
                                      <p:cBhvr>
                                        <p:cTn id="3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auto">
          <a:xfrm>
            <a:off x="628650" y="-106363"/>
            <a:ext cx="7886700" cy="1325563"/>
          </a:xfrm>
        </p:spPr>
        <p:txBody>
          <a:bodyPr wrap="square" lIns="91440" tIns="45720" rIns="91440" bIns="45720" numCol="1" anchorCtr="0" compatLnSpc="1">
            <a:prstTxWarp prst="textNoShape">
              <a:avLst/>
            </a:prstTxWarp>
          </a:bodyPr>
          <a:lstStyle/>
          <a:p>
            <a:pPr eaLnBrk="1" hangingPunct="1"/>
            <a:r>
              <a:rPr lang="en-US" sz="4000" cap="none" smtClean="0">
                <a:solidFill>
                  <a:srgbClr val="FF0000"/>
                </a:solidFill>
              </a:rPr>
              <a:t>                 HÀNH VI NÀO COI LÀ PHÍ ĐIệN</a:t>
            </a:r>
          </a:p>
        </p:txBody>
      </p:sp>
      <p:pic>
        <p:nvPicPr>
          <p:cNvPr id="4" name="Content Placeholder 3"/>
          <p:cNvPicPr>
            <a:picLocks noGrp="1" noChangeAspect="1"/>
          </p:cNvPicPr>
          <p:nvPr>
            <p:ph sz="quarter" idx="1"/>
          </p:nvPr>
        </p:nvPicPr>
        <p:blipFill>
          <a:blip r:embed="rId4">
            <a:extLst>
              <a:ext uri="{28A0092B-C50C-407E-A947-70E740481C1C}">
                <a14:useLocalDpi xmlns:a14="http://schemas.microsoft.com/office/drawing/2010/main" val="0"/>
              </a:ext>
            </a:extLst>
          </a:blip>
          <a:srcRect/>
          <a:stretch>
            <a:fillRect/>
          </a:stretch>
        </p:blipFill>
        <p:spPr>
          <a:xfrm>
            <a:off x="238125" y="881063"/>
            <a:ext cx="781050" cy="1281112"/>
          </a:xfr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19175" y="1344613"/>
            <a:ext cx="2908300" cy="257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81475" y="4225925"/>
            <a:ext cx="781050"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894263" y="2701925"/>
            <a:ext cx="3760787" cy="390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6" presetClass="entr" presetSubtype="16"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ircle(in)">
                                      <p:cBhvr>
                                        <p:cTn id="20" dur="2000"/>
                                        <p:tgtEl>
                                          <p:spTgt spid="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2"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6" presetClass="entr" presetSubtype="16"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circle(in)">
                                      <p:cBhvr>
                                        <p:cTn id="3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CC"/>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533400" y="685800"/>
            <a:ext cx="3124200" cy="2413000"/>
            <a:chOff x="192" y="1296"/>
            <a:chExt cx="1584" cy="992"/>
          </a:xfrm>
        </p:grpSpPr>
        <p:pic>
          <p:nvPicPr>
            <p:cNvPr id="31769" name="Picture 3" descr="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 y="1296"/>
              <a:ext cx="1584" cy="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70" name="Oval 4"/>
            <p:cNvSpPr>
              <a:spLocks noChangeArrowheads="1"/>
            </p:cNvSpPr>
            <p:nvPr/>
          </p:nvSpPr>
          <p:spPr bwMode="auto">
            <a:xfrm>
              <a:off x="1488" y="1392"/>
              <a:ext cx="240" cy="240"/>
            </a:xfrm>
            <a:prstGeom prst="ellipse">
              <a:avLst/>
            </a:prstGeom>
            <a:solidFill>
              <a:srgbClr val="37B7F7"/>
            </a:solidFill>
            <a:ln w="3175">
              <a:solidFill>
                <a:srgbClr val="37B7F7"/>
              </a:solidFill>
              <a:round/>
              <a:headEnd/>
              <a:tailEnd/>
            </a:ln>
          </p:spPr>
          <p:txBody>
            <a:bodyPr wrap="none" anchor="ctr"/>
            <a:lstStyle/>
            <a:p>
              <a:pPr algn="ctr"/>
              <a:r>
                <a:rPr lang="en-US" sz="1800" b="1">
                  <a:solidFill>
                    <a:srgbClr val="FF0066"/>
                  </a:solidFill>
                  <a:latin typeface="Times New Roman" pitchFamily="18" charset="0"/>
                </a:rPr>
                <a:t>1</a:t>
              </a:r>
            </a:p>
          </p:txBody>
        </p:sp>
      </p:grpSp>
      <p:grpSp>
        <p:nvGrpSpPr>
          <p:cNvPr id="3" name="Group 5"/>
          <p:cNvGrpSpPr>
            <a:grpSpLocks/>
          </p:cNvGrpSpPr>
          <p:nvPr/>
        </p:nvGrpSpPr>
        <p:grpSpPr bwMode="auto">
          <a:xfrm>
            <a:off x="457200" y="3276600"/>
            <a:ext cx="2133600" cy="3303588"/>
            <a:chOff x="2304" y="2383"/>
            <a:chExt cx="881" cy="1937"/>
          </a:xfrm>
        </p:grpSpPr>
        <p:pic>
          <p:nvPicPr>
            <p:cNvPr id="31767" name="Picture 6" descr="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04" y="2383"/>
              <a:ext cx="881" cy="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8" name="Oval 7"/>
            <p:cNvSpPr>
              <a:spLocks noChangeArrowheads="1"/>
            </p:cNvSpPr>
            <p:nvPr/>
          </p:nvSpPr>
          <p:spPr bwMode="auto">
            <a:xfrm>
              <a:off x="2352" y="4080"/>
              <a:ext cx="240" cy="240"/>
            </a:xfrm>
            <a:prstGeom prst="ellipse">
              <a:avLst/>
            </a:prstGeom>
            <a:solidFill>
              <a:srgbClr val="37B7F7"/>
            </a:solidFill>
            <a:ln w="3175">
              <a:solidFill>
                <a:srgbClr val="37B7F7"/>
              </a:solidFill>
              <a:round/>
              <a:headEnd/>
              <a:tailEnd/>
            </a:ln>
          </p:spPr>
          <p:txBody>
            <a:bodyPr wrap="none" anchor="ctr"/>
            <a:lstStyle/>
            <a:p>
              <a:pPr algn="ctr"/>
              <a:r>
                <a:rPr lang="en-US" sz="1800" b="1">
                  <a:solidFill>
                    <a:srgbClr val="FF0066"/>
                  </a:solidFill>
                  <a:latin typeface="Times New Roman" pitchFamily="18" charset="0"/>
                </a:rPr>
                <a:t>5</a:t>
              </a:r>
            </a:p>
          </p:txBody>
        </p:sp>
      </p:grpSp>
      <p:grpSp>
        <p:nvGrpSpPr>
          <p:cNvPr id="4" name="Group 8"/>
          <p:cNvGrpSpPr>
            <a:grpSpLocks/>
          </p:cNvGrpSpPr>
          <p:nvPr/>
        </p:nvGrpSpPr>
        <p:grpSpPr bwMode="auto">
          <a:xfrm>
            <a:off x="6705600" y="2362200"/>
            <a:ext cx="2438400" cy="2209800"/>
            <a:chOff x="3888" y="1296"/>
            <a:chExt cx="1536" cy="987"/>
          </a:xfrm>
        </p:grpSpPr>
        <p:pic>
          <p:nvPicPr>
            <p:cNvPr id="31765" name="Picture 9" descr="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8" y="1296"/>
              <a:ext cx="1536" cy="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6" name="Oval 10"/>
            <p:cNvSpPr>
              <a:spLocks noChangeArrowheads="1"/>
            </p:cNvSpPr>
            <p:nvPr/>
          </p:nvSpPr>
          <p:spPr bwMode="auto">
            <a:xfrm>
              <a:off x="3936" y="1344"/>
              <a:ext cx="240" cy="240"/>
            </a:xfrm>
            <a:prstGeom prst="ellipse">
              <a:avLst/>
            </a:prstGeom>
            <a:solidFill>
              <a:srgbClr val="37B7F7"/>
            </a:solidFill>
            <a:ln w="3175">
              <a:solidFill>
                <a:srgbClr val="37B7F7"/>
              </a:solidFill>
              <a:round/>
              <a:headEnd/>
              <a:tailEnd/>
            </a:ln>
          </p:spPr>
          <p:txBody>
            <a:bodyPr wrap="none" anchor="ctr"/>
            <a:lstStyle/>
            <a:p>
              <a:pPr algn="ctr"/>
              <a:r>
                <a:rPr lang="en-US" sz="1800" b="1">
                  <a:solidFill>
                    <a:srgbClr val="FF0066"/>
                  </a:solidFill>
                  <a:latin typeface="Times New Roman" pitchFamily="18" charset="0"/>
                </a:rPr>
                <a:t>3</a:t>
              </a:r>
            </a:p>
          </p:txBody>
        </p:sp>
      </p:grpSp>
      <p:sp>
        <p:nvSpPr>
          <p:cNvPr id="44043" name="Text Box 11"/>
          <p:cNvSpPr txBox="1">
            <a:spLocks noChangeArrowheads="1"/>
          </p:cNvSpPr>
          <p:nvPr/>
        </p:nvSpPr>
        <p:spPr bwMode="auto">
          <a:xfrm>
            <a:off x="2667000" y="0"/>
            <a:ext cx="449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cs typeface="Arial" charset="0"/>
              </a:defRPr>
            </a:lvl1pPr>
            <a:lvl2pPr marL="742950" indent="-285750" eaLnBrk="0" hangingPunct="0">
              <a:defRPr sz="3200">
                <a:solidFill>
                  <a:schemeClr val="tx1"/>
                </a:solidFill>
                <a:latin typeface="Arial" charset="0"/>
                <a:cs typeface="Arial" charset="0"/>
              </a:defRPr>
            </a:lvl2pPr>
            <a:lvl3pPr marL="1143000" indent="-228600" eaLnBrk="0" hangingPunct="0">
              <a:defRPr sz="3200">
                <a:solidFill>
                  <a:schemeClr val="tx1"/>
                </a:solidFill>
                <a:latin typeface="Arial" charset="0"/>
                <a:cs typeface="Arial" charset="0"/>
              </a:defRPr>
            </a:lvl3pPr>
            <a:lvl4pPr marL="1600200" indent="-228600" eaLnBrk="0" hangingPunct="0">
              <a:defRPr sz="3200">
                <a:solidFill>
                  <a:schemeClr val="tx1"/>
                </a:solidFill>
                <a:latin typeface="Arial" charset="0"/>
                <a:cs typeface="Arial" charset="0"/>
              </a:defRPr>
            </a:lvl4pPr>
            <a:lvl5pPr marL="2057400" indent="-228600" eaLnBrk="0" hangingPunct="0">
              <a:defRPr sz="3200">
                <a:solidFill>
                  <a:schemeClr val="tx1"/>
                </a:solidFill>
                <a:latin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cs typeface="Arial" charset="0"/>
              </a:defRPr>
            </a:lvl9pPr>
          </a:lstStyle>
          <a:p>
            <a:pPr eaLnBrk="1" hangingPunct="1">
              <a:spcBef>
                <a:spcPct val="50000"/>
              </a:spcBef>
            </a:pPr>
            <a:r>
              <a:rPr lang="en-US" b="1">
                <a:solidFill>
                  <a:srgbClr val="FF33CC"/>
                </a:solidFill>
                <a:latin typeface="Times New Roman" pitchFamily="18" charset="0"/>
              </a:rPr>
              <a:t>Những việc nên làm</a:t>
            </a:r>
          </a:p>
        </p:txBody>
      </p:sp>
      <p:sp>
        <p:nvSpPr>
          <p:cNvPr id="44044" name="AutoShape 12"/>
          <p:cNvSpPr>
            <a:spLocks noChangeArrowheads="1"/>
          </p:cNvSpPr>
          <p:nvPr/>
        </p:nvSpPr>
        <p:spPr bwMode="auto">
          <a:xfrm>
            <a:off x="4038600" y="457200"/>
            <a:ext cx="4267200" cy="1905000"/>
          </a:xfrm>
          <a:prstGeom prst="wedgeEllipseCallout">
            <a:avLst>
              <a:gd name="adj1" fmla="val -59819"/>
              <a:gd name="adj2" fmla="val 35750"/>
            </a:avLst>
          </a:prstGeom>
          <a:solidFill>
            <a:srgbClr val="CCFFFF"/>
          </a:solidFill>
          <a:ln w="9525">
            <a:solidFill>
              <a:schemeClr val="tx1"/>
            </a:solidFill>
            <a:miter lim="800000"/>
            <a:headEnd/>
            <a:tailEnd/>
          </a:ln>
        </p:spPr>
        <p:txBody>
          <a:bodyPr/>
          <a:lstStyle/>
          <a:p>
            <a:r>
              <a:rPr lang="en-US" sz="2800">
                <a:solidFill>
                  <a:srgbClr val="FF0000"/>
                </a:solidFill>
                <a:latin typeface="Times New Roman" pitchFamily="18" charset="0"/>
              </a:rPr>
              <a:t>Khoá vòi n</a:t>
            </a:r>
            <a:r>
              <a:rPr lang="vi-VN" sz="2800">
                <a:solidFill>
                  <a:srgbClr val="FF0000"/>
                </a:solidFill>
                <a:latin typeface="Times New Roman" pitchFamily="18" charset="0"/>
              </a:rPr>
              <a:t>ư</a:t>
            </a:r>
            <a:r>
              <a:rPr lang="en-US" sz="2800">
                <a:solidFill>
                  <a:srgbClr val="FF0000"/>
                </a:solidFill>
                <a:latin typeface="Times New Roman" pitchFamily="18" charset="0"/>
              </a:rPr>
              <a:t>ớc , không </a:t>
            </a:r>
            <a:r>
              <a:rPr lang="vi-VN" sz="2800">
                <a:solidFill>
                  <a:srgbClr val="FF0000"/>
                </a:solidFill>
                <a:latin typeface="Times New Roman" pitchFamily="18" charset="0"/>
              </a:rPr>
              <a:t>đ</a:t>
            </a:r>
            <a:r>
              <a:rPr lang="en-US" sz="2800">
                <a:solidFill>
                  <a:srgbClr val="FF0000"/>
                </a:solidFill>
                <a:latin typeface="Times New Roman" pitchFamily="18" charset="0"/>
              </a:rPr>
              <a:t>ể n</a:t>
            </a:r>
            <a:r>
              <a:rPr lang="vi-VN" sz="2800">
                <a:solidFill>
                  <a:srgbClr val="FF0000"/>
                </a:solidFill>
                <a:latin typeface="Times New Roman" pitchFamily="18" charset="0"/>
              </a:rPr>
              <a:t>ư</a:t>
            </a:r>
            <a:r>
              <a:rPr lang="en-US" sz="2800">
                <a:solidFill>
                  <a:srgbClr val="FF0000"/>
                </a:solidFill>
                <a:latin typeface="Times New Roman" pitchFamily="18" charset="0"/>
              </a:rPr>
              <a:t>ớc chảy tràn</a:t>
            </a:r>
          </a:p>
        </p:txBody>
      </p:sp>
      <p:sp>
        <p:nvSpPr>
          <p:cNvPr id="44045" name="AutoShape 13"/>
          <p:cNvSpPr>
            <a:spLocks noChangeArrowheads="1"/>
          </p:cNvSpPr>
          <p:nvPr/>
        </p:nvSpPr>
        <p:spPr bwMode="auto">
          <a:xfrm>
            <a:off x="2743200" y="2590800"/>
            <a:ext cx="3733800" cy="1828800"/>
          </a:xfrm>
          <a:prstGeom prst="wedgeRoundRectCallout">
            <a:avLst>
              <a:gd name="adj1" fmla="val -55954"/>
              <a:gd name="adj2" fmla="val 62759"/>
              <a:gd name="adj3" fmla="val 16667"/>
            </a:avLst>
          </a:prstGeom>
          <a:solidFill>
            <a:srgbClr val="CCFFFF"/>
          </a:solidFill>
          <a:ln w="9525">
            <a:solidFill>
              <a:schemeClr val="tx1"/>
            </a:solidFill>
            <a:miter lim="800000"/>
            <a:headEnd/>
            <a:tailEnd/>
          </a:ln>
        </p:spPr>
        <p:txBody>
          <a:bodyPr/>
          <a:lstStyle/>
          <a:p>
            <a:r>
              <a:rPr lang="en-US" sz="2800">
                <a:solidFill>
                  <a:srgbClr val="FF0000"/>
                </a:solidFill>
                <a:latin typeface="Times New Roman" pitchFamily="18" charset="0"/>
              </a:rPr>
              <a:t>Bé </a:t>
            </a:r>
            <a:r>
              <a:rPr lang="vi-VN" sz="2800">
                <a:solidFill>
                  <a:srgbClr val="FF0000"/>
                </a:solidFill>
                <a:latin typeface="Times New Roman" pitchFamily="18" charset="0"/>
              </a:rPr>
              <a:t>đ</a:t>
            </a:r>
            <a:r>
              <a:rPr lang="en-US" sz="2800">
                <a:solidFill>
                  <a:srgbClr val="FF0000"/>
                </a:solidFill>
                <a:latin typeface="Times New Roman" pitchFamily="18" charset="0"/>
              </a:rPr>
              <a:t>ánh r</a:t>
            </a:r>
            <a:r>
              <a:rPr lang="vi-VN" sz="2800">
                <a:solidFill>
                  <a:srgbClr val="FF0000"/>
                </a:solidFill>
                <a:latin typeface="Times New Roman" pitchFamily="18" charset="0"/>
              </a:rPr>
              <a:t>ă</a:t>
            </a:r>
            <a:r>
              <a:rPr lang="en-US" sz="2800">
                <a:solidFill>
                  <a:srgbClr val="FF0000"/>
                </a:solidFill>
                <a:latin typeface="Times New Roman" pitchFamily="18" charset="0"/>
              </a:rPr>
              <a:t>ng, lấy n</a:t>
            </a:r>
            <a:r>
              <a:rPr lang="vi-VN" sz="2800">
                <a:solidFill>
                  <a:srgbClr val="FF0000"/>
                </a:solidFill>
                <a:latin typeface="Times New Roman" pitchFamily="18" charset="0"/>
              </a:rPr>
              <a:t>ư</a:t>
            </a:r>
            <a:r>
              <a:rPr lang="en-US" sz="2800">
                <a:solidFill>
                  <a:srgbClr val="FF0000"/>
                </a:solidFill>
                <a:latin typeface="Times New Roman" pitchFamily="18" charset="0"/>
              </a:rPr>
              <a:t>ớc vào cốc xong, khoá máy ngay</a:t>
            </a:r>
          </a:p>
        </p:txBody>
      </p:sp>
      <p:sp>
        <p:nvSpPr>
          <p:cNvPr id="44046" name="AutoShape 14"/>
          <p:cNvSpPr>
            <a:spLocks noChangeArrowheads="1"/>
          </p:cNvSpPr>
          <p:nvPr/>
        </p:nvSpPr>
        <p:spPr bwMode="auto">
          <a:xfrm>
            <a:off x="2895600" y="4724400"/>
            <a:ext cx="4800600" cy="1828800"/>
          </a:xfrm>
          <a:prstGeom prst="cloudCallout">
            <a:avLst>
              <a:gd name="adj1" fmla="val 16269"/>
              <a:gd name="adj2" fmla="val -93315"/>
            </a:avLst>
          </a:prstGeom>
          <a:solidFill>
            <a:srgbClr val="CCFFFF"/>
          </a:solidFill>
          <a:ln w="9525">
            <a:solidFill>
              <a:schemeClr val="tx1"/>
            </a:solidFill>
            <a:round/>
            <a:headEnd/>
            <a:tailEnd/>
          </a:ln>
        </p:spPr>
        <p:txBody>
          <a:bodyPr/>
          <a:lstStyle/>
          <a:p>
            <a:r>
              <a:rPr lang="en-US" sz="2800">
                <a:solidFill>
                  <a:srgbClr val="FF0000"/>
                </a:solidFill>
                <a:latin typeface="Times New Roman" pitchFamily="18" charset="0"/>
              </a:rPr>
              <a:t>Gọi thợ chữa ngay khi ống n</a:t>
            </a:r>
            <a:r>
              <a:rPr lang="vi-VN" sz="2800">
                <a:solidFill>
                  <a:srgbClr val="FF0000"/>
                </a:solidFill>
                <a:latin typeface="Times New Roman" pitchFamily="18" charset="0"/>
              </a:rPr>
              <a:t>ư</a:t>
            </a:r>
            <a:r>
              <a:rPr lang="en-US" sz="2800">
                <a:solidFill>
                  <a:srgbClr val="FF0000"/>
                </a:solidFill>
                <a:latin typeface="Times New Roman" pitchFamily="18" charset="0"/>
              </a:rPr>
              <a:t>ớc bị hỏng, n</a:t>
            </a:r>
            <a:r>
              <a:rPr lang="vi-VN" sz="2800">
                <a:solidFill>
                  <a:srgbClr val="FF0000"/>
                </a:solidFill>
                <a:latin typeface="Times New Roman" pitchFamily="18" charset="0"/>
              </a:rPr>
              <a:t>ư</a:t>
            </a:r>
            <a:r>
              <a:rPr lang="en-US" sz="2800">
                <a:solidFill>
                  <a:srgbClr val="FF0000"/>
                </a:solidFill>
                <a:latin typeface="Times New Roman" pitchFamily="18" charset="0"/>
              </a:rPr>
              <a:t>ớc bị rò rỉ</a:t>
            </a:r>
          </a:p>
        </p:txBody>
      </p:sp>
      <p:sp>
        <p:nvSpPr>
          <p:cNvPr id="44047" name="AutoShape 15"/>
          <p:cNvSpPr>
            <a:spLocks noChangeArrowheads="1"/>
          </p:cNvSpPr>
          <p:nvPr/>
        </p:nvSpPr>
        <p:spPr bwMode="auto">
          <a:xfrm>
            <a:off x="3581400" y="1905000"/>
            <a:ext cx="2895600" cy="3429000"/>
          </a:xfrm>
          <a:prstGeom prst="verticalScroll">
            <a:avLst>
              <a:gd name="adj" fmla="val 12500"/>
            </a:avLst>
          </a:prstGeom>
          <a:solidFill>
            <a:srgbClr val="CCFFFF"/>
          </a:solidFill>
          <a:ln w="9525">
            <a:solidFill>
              <a:schemeClr val="tx1"/>
            </a:solidFill>
            <a:round/>
            <a:headEnd/>
            <a:tailEnd/>
          </a:ln>
        </p:spPr>
        <p:txBody>
          <a:bodyPr wrap="none" anchor="ctr"/>
          <a:lstStyle/>
          <a:p>
            <a:pPr algn="ctr"/>
            <a:r>
              <a:rPr lang="en-US" sz="4400">
                <a:solidFill>
                  <a:srgbClr val="0000CC"/>
                </a:solidFill>
                <a:latin typeface="Times New Roman" pitchFamily="18" charset="0"/>
              </a:rPr>
              <a:t>Tiết</a:t>
            </a:r>
          </a:p>
          <a:p>
            <a:pPr algn="ctr"/>
            <a:r>
              <a:rPr lang="en-US" sz="4400">
                <a:solidFill>
                  <a:srgbClr val="0000CC"/>
                </a:solidFill>
                <a:latin typeface="Times New Roman" pitchFamily="18" charset="0"/>
              </a:rPr>
              <a:t>kiệm </a:t>
            </a:r>
          </a:p>
          <a:p>
            <a:pPr algn="ctr"/>
            <a:r>
              <a:rPr lang="en-US" sz="4400">
                <a:solidFill>
                  <a:srgbClr val="0000CC"/>
                </a:solidFill>
                <a:latin typeface="Times New Roman" pitchFamily="18" charset="0"/>
              </a:rPr>
              <a:t>n</a:t>
            </a:r>
            <a:r>
              <a:rPr lang="vi-VN" sz="4400">
                <a:solidFill>
                  <a:srgbClr val="0000CC"/>
                </a:solidFill>
                <a:latin typeface="Times New Roman" pitchFamily="18" charset="0"/>
              </a:rPr>
              <a:t>ư</a:t>
            </a:r>
            <a:r>
              <a:rPr lang="en-US" sz="4400">
                <a:solidFill>
                  <a:srgbClr val="0000CC"/>
                </a:solidFill>
                <a:latin typeface="Times New Roman" pitchFamily="18" charset="0"/>
              </a:rPr>
              <a:t>ớc</a:t>
            </a:r>
          </a:p>
        </p:txBody>
      </p:sp>
      <p:sp>
        <p:nvSpPr>
          <p:cNvPr id="26" name="ISPRING_QUIZ_SHAPE0"/>
          <p:cNvSpPr/>
          <p:nvPr/>
        </p:nvSpPr>
        <p:spPr>
          <a:xfrm>
            <a:off x="0" y="0"/>
            <a:ext cx="9144000" cy="6858000"/>
          </a:xfrm>
          <a:prstGeom prst="rect">
            <a:avLst/>
          </a:prstGeom>
          <a:solidFill>
            <a:srgbClr val="FFFFFF"/>
          </a:solidFill>
          <a:ln>
            <a:noFill/>
          </a:ln>
          <a:effectLst>
            <a:innerShdw>
              <a:scrgbClr r="0" g="0" b="0">
                <a:alpha val="0"/>
              </a:scrgb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3200">
                <a:solidFill>
                  <a:schemeClr val="tx1"/>
                </a:solidFill>
                <a:latin typeface="Arial" charset="0"/>
                <a:cs typeface="Arial" charset="0"/>
              </a:defRPr>
            </a:lvl1pPr>
            <a:lvl2pPr marL="742950" indent="-285750" eaLnBrk="0" hangingPunct="0">
              <a:defRPr sz="3200">
                <a:solidFill>
                  <a:schemeClr val="tx1"/>
                </a:solidFill>
                <a:latin typeface="Arial" charset="0"/>
                <a:cs typeface="Arial" charset="0"/>
              </a:defRPr>
            </a:lvl2pPr>
            <a:lvl3pPr marL="1143000" indent="-228600" eaLnBrk="0" hangingPunct="0">
              <a:defRPr sz="3200">
                <a:solidFill>
                  <a:schemeClr val="tx1"/>
                </a:solidFill>
                <a:latin typeface="Arial" charset="0"/>
                <a:cs typeface="Arial" charset="0"/>
              </a:defRPr>
            </a:lvl3pPr>
            <a:lvl4pPr marL="1600200" indent="-228600" eaLnBrk="0" hangingPunct="0">
              <a:defRPr sz="3200">
                <a:solidFill>
                  <a:schemeClr val="tx1"/>
                </a:solidFill>
                <a:latin typeface="Arial" charset="0"/>
                <a:cs typeface="Arial" charset="0"/>
              </a:defRPr>
            </a:lvl4pPr>
            <a:lvl5pPr marL="2057400" indent="-228600" eaLnBrk="0" hangingPunct="0">
              <a:defRPr sz="3200">
                <a:solidFill>
                  <a:schemeClr val="tx1"/>
                </a:solidFill>
                <a:latin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cs typeface="Arial" charset="0"/>
              </a:defRPr>
            </a:lvl9pPr>
          </a:lstStyle>
          <a:p>
            <a:pPr algn="ctr" eaLnBrk="1" hangingPunct="1">
              <a:defRPr/>
            </a:pPr>
            <a:endParaRPr lang="en-US" smtClean="0">
              <a:solidFill>
                <a:srgbClr val="FFFFFF"/>
              </a:solidFill>
              <a:latin typeface="Century Schoolbook" pitchFamily="18" charset="0"/>
            </a:endParaRPr>
          </a:p>
        </p:txBody>
      </p:sp>
      <p:pic>
        <p:nvPicPr>
          <p:cNvPr id="27" name="ISPRING_QUIZ_SHAPE1" descr="quizscreen_41791750.png"/>
          <p:cNvPicPr>
            <a:picLocks/>
          </p:cNvPicPr>
          <p:nvPr/>
        </p:nvPicPr>
        <p:blipFill>
          <a:blip r:embed="rId7"/>
          <a:stretch>
            <a:fillRect/>
          </a:stretch>
        </p:blipFill>
        <p:spPr>
          <a:xfrm>
            <a:off x="1609089" y="1851660"/>
            <a:ext cx="5930900" cy="4445000"/>
          </a:xfrm>
          <a:prstGeom prst="rect">
            <a:avLst/>
          </a:prstGeom>
          <a:effectLst>
            <a:innerShdw>
              <a:scrgbClr r="0" g="0" b="0">
                <a:alpha val="0"/>
              </a:scrgbClr>
            </a:innerShdw>
          </a:effectLst>
        </p:spPr>
      </p:pic>
      <p:sp>
        <p:nvSpPr>
          <p:cNvPr id="28" name="ISPRING_QUIZ_SHAPE2"/>
          <p:cNvSpPr txBox="1"/>
          <p:nvPr/>
        </p:nvSpPr>
        <p:spPr>
          <a:xfrm>
            <a:off x="548640" y="411479"/>
            <a:ext cx="8046719" cy="553998"/>
          </a:xfrm>
          <a:prstGeom prst="rect">
            <a:avLst/>
          </a:prstGeom>
          <a:noFill/>
          <a:effectLst>
            <a:innerShdw>
              <a:scrgbClr r="0" g="0" b="0">
                <a:alpha val="0"/>
              </a:scrgbClr>
            </a:innerShdw>
          </a:effectLst>
        </p:spPr>
        <p:txBody>
          <a:bodyPr>
            <a:spAutoFit/>
          </a:bodyPr>
          <a:lstStyle/>
          <a:p>
            <a:pPr algn="ctr">
              <a:defRPr/>
            </a:pPr>
            <a:r>
              <a:rPr lang="en-US" sz="3000">
                <a:solidFill>
                  <a:srgbClr val="343944"/>
                </a:solidFill>
                <a:latin typeface="Segoe UI"/>
              </a:rPr>
              <a:t>   Quiz</a:t>
            </a:r>
          </a:p>
        </p:txBody>
      </p:sp>
      <p:pic>
        <p:nvPicPr>
          <p:cNvPr id="29" name="ISPRING_QUIZ_SHAPE3" descr="ispic41791765.png"/>
          <p:cNvPicPr>
            <a:picLocks/>
          </p:cNvPicPr>
          <p:nvPr/>
        </p:nvPicPr>
        <p:blipFill>
          <a:blip r:embed="rId8"/>
          <a:stretch>
            <a:fillRect/>
          </a:stretch>
        </p:blipFill>
        <p:spPr>
          <a:xfrm>
            <a:off x="3833812" y="482598"/>
            <a:ext cx="406400" cy="406400"/>
          </a:xfrm>
          <a:prstGeom prst="rect">
            <a:avLst/>
          </a:prstGeom>
          <a:effectLst>
            <a:innerShdw>
              <a:scrgbClr r="0" g="0" b="0">
                <a:alpha val="0"/>
              </a:scrgbClr>
            </a:innerShdw>
          </a:effectLst>
        </p:spPr>
      </p:pic>
      <p:sp>
        <p:nvSpPr>
          <p:cNvPr id="30" name="ISPRING_QUIZ_SHAPE4"/>
          <p:cNvSpPr txBox="1"/>
          <p:nvPr/>
        </p:nvSpPr>
        <p:spPr>
          <a:xfrm>
            <a:off x="548640" y="1097280"/>
            <a:ext cx="8046719" cy="430887"/>
          </a:xfrm>
          <a:prstGeom prst="rect">
            <a:avLst/>
          </a:prstGeom>
          <a:noFill/>
          <a:effectLst>
            <a:innerShdw>
              <a:scrgbClr r="0" g="0" b="0">
                <a:alpha val="0"/>
              </a:scrgbClr>
            </a:innerShdw>
          </a:effectLst>
        </p:spPr>
        <p:txBody>
          <a:bodyPr>
            <a:spAutoFit/>
          </a:bodyPr>
          <a:lstStyle/>
          <a:p>
            <a:pPr algn="ctr">
              <a:defRPr/>
            </a:pPr>
            <a:r>
              <a:rPr lang="en-US" sz="2200">
                <a:solidFill>
                  <a:srgbClr val="343944"/>
                </a:solidFill>
                <a:latin typeface="Segoe UI"/>
              </a:rPr>
              <a:t>Click the </a:t>
            </a:r>
            <a:r>
              <a:rPr lang="en-US" sz="2200" b="1">
                <a:solidFill>
                  <a:srgbClr val="343944"/>
                </a:solidFill>
                <a:latin typeface="Segoe UI Semibold"/>
              </a:rPr>
              <a:t>Quiz</a:t>
            </a:r>
            <a:r>
              <a:rPr lang="en-US" sz="2200">
                <a:solidFill>
                  <a:srgbClr val="343944"/>
                </a:solidFill>
                <a:latin typeface="Segoe UI"/>
              </a:rPr>
              <a:t> button to edit this object</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4043"/>
                                        </p:tgtEl>
                                        <p:attrNameLst>
                                          <p:attrName>style.visibility</p:attrName>
                                        </p:attrNameLst>
                                      </p:cBhvr>
                                      <p:to>
                                        <p:strVal val="visible"/>
                                      </p:to>
                                    </p:set>
                                    <p:animEffect transition="in" filter="diamond(in)">
                                      <p:cBhvr>
                                        <p:cTn id="7" dur="2000"/>
                                        <p:tgtEl>
                                          <p:spTgt spid="44043"/>
                                        </p:tgtEl>
                                      </p:cBhvr>
                                    </p:animEffect>
                                  </p:childTnLst>
                                </p:cTn>
                              </p:par>
                              <p:par>
                                <p:cTn id="8" presetID="8"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amond(in)">
                                      <p:cBhvr>
                                        <p:cTn id="10" dur="2000"/>
                                        <p:tgtEl>
                                          <p:spTgt spid="2"/>
                                        </p:tgtEl>
                                      </p:cBhvr>
                                    </p:animEffect>
                                  </p:childTnLst>
                                </p:cTn>
                              </p:par>
                              <p:par>
                                <p:cTn id="11" presetID="8" presetClass="entr" presetSubtype="16"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amond(in)">
                                      <p:cBhvr>
                                        <p:cTn id="13" dur="2000"/>
                                        <p:tgtEl>
                                          <p:spTgt spid="3"/>
                                        </p:tgtEl>
                                      </p:cBhvr>
                                    </p:animEffect>
                                  </p:childTnLst>
                                </p:cTn>
                              </p:par>
                              <p:par>
                                <p:cTn id="14" presetID="8" presetClass="entr" presetSubtype="16"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diamond(in)">
                                      <p:cBhvr>
                                        <p:cTn id="16" dur="2000"/>
                                        <p:tgtEl>
                                          <p:spTgt spid="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1" presetClass="entr" presetSubtype="4" fill="hold" grpId="0" nodeType="clickEffect">
                                  <p:stCondLst>
                                    <p:cond delay="0"/>
                                  </p:stCondLst>
                                  <p:childTnLst>
                                    <p:set>
                                      <p:cBhvr>
                                        <p:cTn id="20" dur="1" fill="hold">
                                          <p:stCondLst>
                                            <p:cond delay="0"/>
                                          </p:stCondLst>
                                        </p:cTn>
                                        <p:tgtEl>
                                          <p:spTgt spid="44044"/>
                                        </p:tgtEl>
                                        <p:attrNameLst>
                                          <p:attrName>style.visibility</p:attrName>
                                        </p:attrNameLst>
                                      </p:cBhvr>
                                      <p:to>
                                        <p:strVal val="visible"/>
                                      </p:to>
                                    </p:set>
                                    <p:animEffect transition="in" filter="wheel(4)">
                                      <p:cBhvr>
                                        <p:cTn id="21" dur="2000"/>
                                        <p:tgtEl>
                                          <p:spTgt spid="44044"/>
                                        </p:tgtEl>
                                      </p:cBhvr>
                                    </p:animEffect>
                                  </p:childTnLst>
                                </p:cTn>
                              </p:par>
                              <p:par>
                                <p:cTn id="22" presetID="21" presetClass="entr" presetSubtype="4" fill="hold" grpId="0" nodeType="withEffect">
                                  <p:stCondLst>
                                    <p:cond delay="0"/>
                                  </p:stCondLst>
                                  <p:childTnLst>
                                    <p:set>
                                      <p:cBhvr>
                                        <p:cTn id="23" dur="1" fill="hold">
                                          <p:stCondLst>
                                            <p:cond delay="0"/>
                                          </p:stCondLst>
                                        </p:cTn>
                                        <p:tgtEl>
                                          <p:spTgt spid="44045"/>
                                        </p:tgtEl>
                                        <p:attrNameLst>
                                          <p:attrName>style.visibility</p:attrName>
                                        </p:attrNameLst>
                                      </p:cBhvr>
                                      <p:to>
                                        <p:strVal val="visible"/>
                                      </p:to>
                                    </p:set>
                                    <p:animEffect transition="in" filter="wheel(4)">
                                      <p:cBhvr>
                                        <p:cTn id="24" dur="2000"/>
                                        <p:tgtEl>
                                          <p:spTgt spid="44045"/>
                                        </p:tgtEl>
                                      </p:cBhvr>
                                    </p:animEffect>
                                  </p:childTnLst>
                                </p:cTn>
                              </p:par>
                              <p:par>
                                <p:cTn id="25" presetID="21" presetClass="entr" presetSubtype="4" fill="hold" grpId="0" nodeType="withEffect">
                                  <p:stCondLst>
                                    <p:cond delay="0"/>
                                  </p:stCondLst>
                                  <p:childTnLst>
                                    <p:set>
                                      <p:cBhvr>
                                        <p:cTn id="26" dur="1" fill="hold">
                                          <p:stCondLst>
                                            <p:cond delay="0"/>
                                          </p:stCondLst>
                                        </p:cTn>
                                        <p:tgtEl>
                                          <p:spTgt spid="44046"/>
                                        </p:tgtEl>
                                        <p:attrNameLst>
                                          <p:attrName>style.visibility</p:attrName>
                                        </p:attrNameLst>
                                      </p:cBhvr>
                                      <p:to>
                                        <p:strVal val="visible"/>
                                      </p:to>
                                    </p:set>
                                    <p:animEffect transition="in" filter="wheel(4)">
                                      <p:cBhvr>
                                        <p:cTn id="27" dur="2000"/>
                                        <p:tgtEl>
                                          <p:spTgt spid="4404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8" presetClass="exit" presetSubtype="16" fill="hold" grpId="1" nodeType="clickEffect">
                                  <p:stCondLst>
                                    <p:cond delay="0"/>
                                  </p:stCondLst>
                                  <p:childTnLst>
                                    <p:animEffect transition="out" filter="diamond(in)">
                                      <p:cBhvr>
                                        <p:cTn id="31" dur="2000"/>
                                        <p:tgtEl>
                                          <p:spTgt spid="44044"/>
                                        </p:tgtEl>
                                      </p:cBhvr>
                                    </p:animEffect>
                                    <p:set>
                                      <p:cBhvr>
                                        <p:cTn id="32" dur="1" fill="hold">
                                          <p:stCondLst>
                                            <p:cond delay="1999"/>
                                          </p:stCondLst>
                                        </p:cTn>
                                        <p:tgtEl>
                                          <p:spTgt spid="44044"/>
                                        </p:tgtEl>
                                        <p:attrNameLst>
                                          <p:attrName>style.visibility</p:attrName>
                                        </p:attrNameLst>
                                      </p:cBhvr>
                                      <p:to>
                                        <p:strVal val="hidden"/>
                                      </p:to>
                                    </p:set>
                                  </p:childTnLst>
                                </p:cTn>
                              </p:par>
                              <p:par>
                                <p:cTn id="33" presetID="8" presetClass="exit" presetSubtype="16" fill="hold" grpId="1" nodeType="withEffect">
                                  <p:stCondLst>
                                    <p:cond delay="0"/>
                                  </p:stCondLst>
                                  <p:childTnLst>
                                    <p:animEffect transition="out" filter="diamond(in)">
                                      <p:cBhvr>
                                        <p:cTn id="34" dur="2000"/>
                                        <p:tgtEl>
                                          <p:spTgt spid="44045"/>
                                        </p:tgtEl>
                                      </p:cBhvr>
                                    </p:animEffect>
                                    <p:set>
                                      <p:cBhvr>
                                        <p:cTn id="35" dur="1" fill="hold">
                                          <p:stCondLst>
                                            <p:cond delay="1999"/>
                                          </p:stCondLst>
                                        </p:cTn>
                                        <p:tgtEl>
                                          <p:spTgt spid="44045"/>
                                        </p:tgtEl>
                                        <p:attrNameLst>
                                          <p:attrName>style.visibility</p:attrName>
                                        </p:attrNameLst>
                                      </p:cBhvr>
                                      <p:to>
                                        <p:strVal val="hidden"/>
                                      </p:to>
                                    </p:set>
                                  </p:childTnLst>
                                </p:cTn>
                              </p:par>
                              <p:par>
                                <p:cTn id="36" presetID="8" presetClass="exit" presetSubtype="16" fill="hold" grpId="1" nodeType="withEffect">
                                  <p:stCondLst>
                                    <p:cond delay="0"/>
                                  </p:stCondLst>
                                  <p:childTnLst>
                                    <p:animEffect transition="out" filter="diamond(in)">
                                      <p:cBhvr>
                                        <p:cTn id="37" dur="2000"/>
                                        <p:tgtEl>
                                          <p:spTgt spid="44046"/>
                                        </p:tgtEl>
                                      </p:cBhvr>
                                    </p:animEffect>
                                    <p:set>
                                      <p:cBhvr>
                                        <p:cTn id="38" dur="1" fill="hold">
                                          <p:stCondLst>
                                            <p:cond delay="1999"/>
                                          </p:stCondLst>
                                        </p:cTn>
                                        <p:tgtEl>
                                          <p:spTgt spid="44046"/>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8" presetClass="entr" presetSubtype="16" fill="hold" grpId="0" nodeType="clickEffect">
                                  <p:stCondLst>
                                    <p:cond delay="0"/>
                                  </p:stCondLst>
                                  <p:childTnLst>
                                    <p:set>
                                      <p:cBhvr>
                                        <p:cTn id="42" dur="1" fill="hold">
                                          <p:stCondLst>
                                            <p:cond delay="0"/>
                                          </p:stCondLst>
                                        </p:cTn>
                                        <p:tgtEl>
                                          <p:spTgt spid="44047"/>
                                        </p:tgtEl>
                                        <p:attrNameLst>
                                          <p:attrName>style.visibility</p:attrName>
                                        </p:attrNameLst>
                                      </p:cBhvr>
                                      <p:to>
                                        <p:strVal val="visible"/>
                                      </p:to>
                                    </p:set>
                                    <p:animEffect transition="in" filter="diamond(in)">
                                      <p:cBhvr>
                                        <p:cTn id="43" dur="2000"/>
                                        <p:tgtEl>
                                          <p:spTgt spid="440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43" grpId="0"/>
      <p:bldP spid="44044" grpId="0" animBg="1"/>
      <p:bldP spid="44044" grpId="1" animBg="1"/>
      <p:bldP spid="44045" grpId="0" animBg="1"/>
      <p:bldP spid="44045" grpId="1" animBg="1"/>
      <p:bldP spid="44046" grpId="0" animBg="1"/>
      <p:bldP spid="44046" grpId="1" animBg="1"/>
      <p:bldP spid="4404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bwMode="auto"/>
        <p:txBody>
          <a:bodyPr wrap="square" lIns="91440" tIns="45720" rIns="91440" bIns="45720" numCol="1" anchorCtr="0" compatLnSpc="1">
            <a:prstTxWarp prst="textNoShape">
              <a:avLst/>
            </a:prstTxWarp>
          </a:bodyPr>
          <a:lstStyle/>
          <a:p>
            <a:pPr eaLnBrk="1" hangingPunct="1"/>
            <a:endParaRPr lang="en-US" cap="none" smtClean="0"/>
          </a:p>
        </p:txBody>
      </p:sp>
      <p:pic>
        <p:nvPicPr>
          <p:cNvPr id="32771" name="Content Placeholder 3" descr="Hinh nen dep chuyen nghiep giao an.jpg"/>
          <p:cNvPicPr>
            <a:picLocks noGrp="1" noChangeAspect="1"/>
          </p:cNvPicPr>
          <p:nvPr>
            <p:ph sz="quarter" idx="1"/>
          </p:nvPr>
        </p:nvPicPr>
        <p:blipFill>
          <a:blip r:embed="rId4">
            <a:extLst>
              <a:ext uri="{28A0092B-C50C-407E-A947-70E740481C1C}">
                <a14:useLocalDpi xmlns:a14="http://schemas.microsoft.com/office/drawing/2010/main" val="0"/>
              </a:ext>
            </a:extLst>
          </a:blip>
          <a:srcRect/>
          <a:stretch>
            <a:fillRect/>
          </a:stretch>
        </p:blipFill>
        <p:spPr>
          <a:xfrm>
            <a:off x="0" y="0"/>
            <a:ext cx="9144000" cy="6858000"/>
          </a:xfrm>
        </p:spPr>
      </p:pic>
      <p:sp>
        <p:nvSpPr>
          <p:cNvPr id="32772" name="TextBox 4"/>
          <p:cNvSpPr txBox="1">
            <a:spLocks noChangeArrowheads="1"/>
          </p:cNvSpPr>
          <p:nvPr/>
        </p:nvSpPr>
        <p:spPr bwMode="auto">
          <a:xfrm>
            <a:off x="1371600" y="-161925"/>
            <a:ext cx="6858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cs typeface="Arial" charset="0"/>
              </a:defRPr>
            </a:lvl1pPr>
            <a:lvl2pPr marL="742950" indent="-285750" eaLnBrk="0" hangingPunct="0">
              <a:defRPr sz="3200">
                <a:solidFill>
                  <a:schemeClr val="tx1"/>
                </a:solidFill>
                <a:latin typeface="Arial" charset="0"/>
                <a:cs typeface="Arial" charset="0"/>
              </a:defRPr>
            </a:lvl2pPr>
            <a:lvl3pPr marL="1143000" indent="-228600" eaLnBrk="0" hangingPunct="0">
              <a:defRPr sz="3200">
                <a:solidFill>
                  <a:schemeClr val="tx1"/>
                </a:solidFill>
                <a:latin typeface="Arial" charset="0"/>
                <a:cs typeface="Arial" charset="0"/>
              </a:defRPr>
            </a:lvl3pPr>
            <a:lvl4pPr marL="1600200" indent="-228600" eaLnBrk="0" hangingPunct="0">
              <a:defRPr sz="3200">
                <a:solidFill>
                  <a:schemeClr val="tx1"/>
                </a:solidFill>
                <a:latin typeface="Arial" charset="0"/>
                <a:cs typeface="Arial" charset="0"/>
              </a:defRPr>
            </a:lvl4pPr>
            <a:lvl5pPr marL="2057400" indent="-228600" eaLnBrk="0" hangingPunct="0">
              <a:defRPr sz="3200">
                <a:solidFill>
                  <a:schemeClr val="tx1"/>
                </a:solidFill>
                <a:latin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cs typeface="Arial" charset="0"/>
              </a:defRPr>
            </a:lvl9pPr>
          </a:lstStyle>
          <a:p>
            <a:pPr eaLnBrk="1" hangingPunct="1"/>
            <a:r>
              <a:rPr lang="en-US" sz="5400">
                <a:solidFill>
                  <a:srgbClr val="FF0000"/>
                </a:solidFill>
                <a:latin typeface="Times New Roman" pitchFamily="18" charset="0"/>
                <a:cs typeface="Times New Roman" pitchFamily="18" charset="0"/>
              </a:rPr>
              <a:t>Tài Liệu tham khảo</a:t>
            </a:r>
          </a:p>
        </p:txBody>
      </p:sp>
      <p:sp>
        <p:nvSpPr>
          <p:cNvPr id="8" name="Rectangle 7"/>
          <p:cNvSpPr/>
          <p:nvPr/>
        </p:nvSpPr>
        <p:spPr>
          <a:xfrm>
            <a:off x="457200" y="838200"/>
            <a:ext cx="8153400" cy="5410200"/>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buFont typeface="Arial" pitchFamily="34" charset="0"/>
              <a:buChar char="•"/>
              <a:defRPr/>
            </a:pPr>
            <a:r>
              <a:rPr lang="en-US" dirty="0" err="1">
                <a:solidFill>
                  <a:srgbClr val="0000CC"/>
                </a:solidFill>
              </a:rPr>
              <a:t>Các</a:t>
            </a:r>
            <a:r>
              <a:rPr lang="en-US" dirty="0">
                <a:solidFill>
                  <a:srgbClr val="0000CC"/>
                </a:solidFill>
              </a:rPr>
              <a:t> </a:t>
            </a:r>
            <a:r>
              <a:rPr lang="en-US" dirty="0" err="1">
                <a:solidFill>
                  <a:srgbClr val="0000CC"/>
                </a:solidFill>
              </a:rPr>
              <a:t>tài</a:t>
            </a:r>
            <a:r>
              <a:rPr lang="en-US" dirty="0">
                <a:solidFill>
                  <a:srgbClr val="0000CC"/>
                </a:solidFill>
              </a:rPr>
              <a:t> </a:t>
            </a:r>
            <a:r>
              <a:rPr lang="en-US" dirty="0" err="1">
                <a:solidFill>
                  <a:srgbClr val="0000CC"/>
                </a:solidFill>
              </a:rPr>
              <a:t>liệu</a:t>
            </a:r>
            <a:r>
              <a:rPr lang="en-US" dirty="0">
                <a:solidFill>
                  <a:srgbClr val="0000CC"/>
                </a:solidFill>
              </a:rPr>
              <a:t> </a:t>
            </a:r>
            <a:r>
              <a:rPr lang="en-US" dirty="0" err="1">
                <a:solidFill>
                  <a:srgbClr val="0000CC"/>
                </a:solidFill>
              </a:rPr>
              <a:t>tham</a:t>
            </a:r>
            <a:r>
              <a:rPr lang="en-US" dirty="0">
                <a:solidFill>
                  <a:srgbClr val="0000CC"/>
                </a:solidFill>
              </a:rPr>
              <a:t> </a:t>
            </a:r>
            <a:r>
              <a:rPr lang="en-US" dirty="0" err="1">
                <a:solidFill>
                  <a:srgbClr val="0000CC"/>
                </a:solidFill>
              </a:rPr>
              <a:t>khảo</a:t>
            </a:r>
            <a:r>
              <a:rPr lang="en-US" dirty="0">
                <a:solidFill>
                  <a:srgbClr val="0000CC"/>
                </a:solidFill>
              </a:rPr>
              <a:t> </a:t>
            </a:r>
            <a:r>
              <a:rPr lang="en-US" dirty="0" err="1">
                <a:solidFill>
                  <a:srgbClr val="0000CC"/>
                </a:solidFill>
              </a:rPr>
              <a:t>chính</a:t>
            </a:r>
            <a:r>
              <a:rPr lang="en-US" dirty="0">
                <a:solidFill>
                  <a:srgbClr val="FF0000"/>
                </a:solidFill>
              </a:rPr>
              <a:t>:</a:t>
            </a:r>
          </a:p>
          <a:p>
            <a:pPr>
              <a:buFontTx/>
              <a:buChar char="-"/>
              <a:defRPr/>
            </a:pPr>
            <a:r>
              <a:rPr lang="en-US" dirty="0" err="1">
                <a:solidFill>
                  <a:srgbClr val="FF0000"/>
                </a:solidFill>
              </a:rPr>
              <a:t>Sách</a:t>
            </a:r>
            <a:r>
              <a:rPr lang="en-US" dirty="0">
                <a:solidFill>
                  <a:srgbClr val="FF0000"/>
                </a:solidFill>
              </a:rPr>
              <a:t> </a:t>
            </a:r>
            <a:r>
              <a:rPr lang="en-US" dirty="0" err="1">
                <a:solidFill>
                  <a:srgbClr val="FF0000"/>
                </a:solidFill>
              </a:rPr>
              <a:t>hướng</a:t>
            </a:r>
            <a:r>
              <a:rPr lang="en-US" dirty="0">
                <a:solidFill>
                  <a:srgbClr val="FF0000"/>
                </a:solidFill>
              </a:rPr>
              <a:t> </a:t>
            </a:r>
            <a:r>
              <a:rPr lang="en-US" dirty="0" err="1">
                <a:solidFill>
                  <a:srgbClr val="FF0000"/>
                </a:solidFill>
              </a:rPr>
              <a:t>dẫn</a:t>
            </a:r>
            <a:r>
              <a:rPr lang="en-US" dirty="0">
                <a:solidFill>
                  <a:srgbClr val="FF0000"/>
                </a:solidFill>
              </a:rPr>
              <a:t> </a:t>
            </a:r>
            <a:r>
              <a:rPr lang="en-US" dirty="0" err="1">
                <a:solidFill>
                  <a:srgbClr val="FF0000"/>
                </a:solidFill>
              </a:rPr>
              <a:t>trẻ</a:t>
            </a:r>
            <a:r>
              <a:rPr lang="en-US" dirty="0">
                <a:solidFill>
                  <a:srgbClr val="FF0000"/>
                </a:solidFill>
              </a:rPr>
              <a:t> </a:t>
            </a:r>
            <a:r>
              <a:rPr lang="en-US" dirty="0" err="1">
                <a:solidFill>
                  <a:srgbClr val="FF0000"/>
                </a:solidFill>
              </a:rPr>
              <a:t>sử</a:t>
            </a:r>
            <a:r>
              <a:rPr lang="en-US" dirty="0">
                <a:solidFill>
                  <a:srgbClr val="FF0000"/>
                </a:solidFill>
              </a:rPr>
              <a:t> </a:t>
            </a:r>
            <a:r>
              <a:rPr lang="en-US" dirty="0" err="1">
                <a:solidFill>
                  <a:srgbClr val="FF0000"/>
                </a:solidFill>
              </a:rPr>
              <a:t>dụng</a:t>
            </a:r>
            <a:r>
              <a:rPr lang="en-US" dirty="0">
                <a:solidFill>
                  <a:srgbClr val="FF0000"/>
                </a:solidFill>
              </a:rPr>
              <a:t> </a:t>
            </a:r>
            <a:r>
              <a:rPr lang="en-US" dirty="0" err="1">
                <a:solidFill>
                  <a:srgbClr val="FF0000"/>
                </a:solidFill>
              </a:rPr>
              <a:t>tiết</a:t>
            </a:r>
            <a:r>
              <a:rPr lang="en-US" dirty="0">
                <a:solidFill>
                  <a:srgbClr val="FF0000"/>
                </a:solidFill>
              </a:rPr>
              <a:t> </a:t>
            </a:r>
            <a:r>
              <a:rPr lang="en-US" dirty="0" err="1">
                <a:solidFill>
                  <a:srgbClr val="FF0000"/>
                </a:solidFill>
              </a:rPr>
              <a:t>kiệm</a:t>
            </a:r>
            <a:r>
              <a:rPr lang="en-US" dirty="0">
                <a:solidFill>
                  <a:srgbClr val="FF0000"/>
                </a:solidFill>
              </a:rPr>
              <a:t> </a:t>
            </a:r>
            <a:r>
              <a:rPr lang="en-US" dirty="0" err="1">
                <a:solidFill>
                  <a:srgbClr val="FF0000"/>
                </a:solidFill>
              </a:rPr>
              <a:t>điện</a:t>
            </a:r>
            <a:r>
              <a:rPr lang="en-US" dirty="0">
                <a:solidFill>
                  <a:srgbClr val="FF0000"/>
                </a:solidFill>
              </a:rPr>
              <a:t> </a:t>
            </a:r>
            <a:r>
              <a:rPr lang="en-US" dirty="0" err="1">
                <a:solidFill>
                  <a:srgbClr val="FF0000"/>
                </a:solidFill>
              </a:rPr>
              <a:t>nước</a:t>
            </a:r>
            <a:r>
              <a:rPr lang="en-US" dirty="0">
                <a:solidFill>
                  <a:srgbClr val="FF0000"/>
                </a:solidFill>
              </a:rPr>
              <a:t>.</a:t>
            </a:r>
          </a:p>
          <a:p>
            <a:pPr>
              <a:buFontTx/>
              <a:buChar char="-"/>
              <a:defRPr/>
            </a:pPr>
            <a:r>
              <a:rPr lang="en-US" dirty="0">
                <a:solidFill>
                  <a:srgbClr val="FF0000"/>
                </a:solidFill>
              </a:rPr>
              <a:t> </a:t>
            </a:r>
            <a:r>
              <a:rPr lang="en-US" dirty="0" err="1">
                <a:solidFill>
                  <a:srgbClr val="FF0000"/>
                </a:solidFill>
              </a:rPr>
              <a:t>Tranh</a:t>
            </a:r>
            <a:r>
              <a:rPr lang="en-US" dirty="0">
                <a:solidFill>
                  <a:srgbClr val="FF0000"/>
                </a:solidFill>
              </a:rPr>
              <a:t> </a:t>
            </a:r>
            <a:r>
              <a:rPr lang="en-US" dirty="0" err="1">
                <a:solidFill>
                  <a:srgbClr val="FF0000"/>
                </a:solidFill>
              </a:rPr>
              <a:t>ảnh</a:t>
            </a:r>
            <a:r>
              <a:rPr lang="en-US" dirty="0">
                <a:solidFill>
                  <a:srgbClr val="FF0000"/>
                </a:solidFill>
              </a:rPr>
              <a:t> </a:t>
            </a:r>
            <a:r>
              <a:rPr lang="en-US" dirty="0" err="1">
                <a:solidFill>
                  <a:srgbClr val="FF0000"/>
                </a:solidFill>
              </a:rPr>
              <a:t>trên</a:t>
            </a:r>
            <a:r>
              <a:rPr lang="en-US" dirty="0">
                <a:solidFill>
                  <a:srgbClr val="FF0000"/>
                </a:solidFill>
              </a:rPr>
              <a:t> internet</a:t>
            </a:r>
          </a:p>
          <a:p>
            <a:pPr>
              <a:buFont typeface="Arial" pitchFamily="34" charset="0"/>
              <a:buChar char="•"/>
              <a:defRPr/>
            </a:pPr>
            <a:r>
              <a:rPr lang="en-US" dirty="0" err="1">
                <a:solidFill>
                  <a:srgbClr val="0000CC"/>
                </a:solidFill>
              </a:rPr>
              <a:t>Các</a:t>
            </a:r>
            <a:r>
              <a:rPr lang="en-US" dirty="0">
                <a:solidFill>
                  <a:srgbClr val="0000CC"/>
                </a:solidFill>
              </a:rPr>
              <a:t> website </a:t>
            </a:r>
            <a:r>
              <a:rPr lang="en-US" dirty="0" err="1">
                <a:solidFill>
                  <a:srgbClr val="0000CC"/>
                </a:solidFill>
              </a:rPr>
              <a:t>tham</a:t>
            </a:r>
            <a:r>
              <a:rPr lang="en-US" dirty="0">
                <a:solidFill>
                  <a:srgbClr val="0000CC"/>
                </a:solidFill>
              </a:rPr>
              <a:t> </a:t>
            </a:r>
            <a:r>
              <a:rPr lang="en-US" dirty="0" err="1">
                <a:solidFill>
                  <a:srgbClr val="0000CC"/>
                </a:solidFill>
              </a:rPr>
              <a:t>khảo</a:t>
            </a:r>
            <a:r>
              <a:rPr lang="en-US" dirty="0">
                <a:solidFill>
                  <a:srgbClr val="0000CC"/>
                </a:solidFill>
              </a:rPr>
              <a:t> </a:t>
            </a:r>
            <a:r>
              <a:rPr lang="en-US" dirty="0" err="1">
                <a:solidFill>
                  <a:srgbClr val="0000CC"/>
                </a:solidFill>
              </a:rPr>
              <a:t>được</a:t>
            </a:r>
            <a:r>
              <a:rPr lang="en-US" dirty="0">
                <a:solidFill>
                  <a:srgbClr val="0000CC"/>
                </a:solidFill>
              </a:rPr>
              <a:t> </a:t>
            </a:r>
            <a:r>
              <a:rPr lang="en-US" dirty="0" err="1">
                <a:solidFill>
                  <a:srgbClr val="0000CC"/>
                </a:solidFill>
              </a:rPr>
              <a:t>sử</a:t>
            </a:r>
            <a:r>
              <a:rPr lang="en-US" dirty="0">
                <a:solidFill>
                  <a:srgbClr val="0000CC"/>
                </a:solidFill>
              </a:rPr>
              <a:t> </a:t>
            </a:r>
            <a:r>
              <a:rPr lang="en-US" dirty="0" err="1">
                <a:solidFill>
                  <a:srgbClr val="0000CC"/>
                </a:solidFill>
              </a:rPr>
              <a:t>dụng</a:t>
            </a:r>
            <a:endParaRPr lang="en-US" dirty="0">
              <a:solidFill>
                <a:srgbClr val="0000CC"/>
              </a:solidFill>
            </a:endParaRPr>
          </a:p>
          <a:p>
            <a:pPr>
              <a:buFontTx/>
              <a:buChar char="-"/>
              <a:defRPr/>
            </a:pPr>
            <a:r>
              <a:rPr lang="en-US" dirty="0" err="1">
                <a:solidFill>
                  <a:srgbClr val="FF0000"/>
                </a:solidFill>
              </a:rPr>
              <a:t>Youtube</a:t>
            </a:r>
            <a:endParaRPr lang="en-US" dirty="0">
              <a:solidFill>
                <a:srgbClr val="FF0000"/>
              </a:solidFill>
            </a:endParaRPr>
          </a:p>
          <a:p>
            <a:pPr>
              <a:buFontTx/>
              <a:buChar char="-"/>
              <a:defRPr/>
            </a:pPr>
            <a:r>
              <a:rPr lang="en-US" dirty="0">
                <a:solidFill>
                  <a:srgbClr val="FF0000"/>
                </a:solidFill>
              </a:rPr>
              <a:t> </a:t>
            </a:r>
            <a:r>
              <a:rPr lang="en-US" dirty="0" err="1">
                <a:solidFill>
                  <a:srgbClr val="FF0000"/>
                </a:solidFill>
              </a:rPr>
              <a:t>Thư</a:t>
            </a:r>
            <a:r>
              <a:rPr lang="en-US" dirty="0">
                <a:solidFill>
                  <a:srgbClr val="FF0000"/>
                </a:solidFill>
              </a:rPr>
              <a:t> </a:t>
            </a:r>
            <a:r>
              <a:rPr lang="en-US" dirty="0" err="1">
                <a:solidFill>
                  <a:srgbClr val="FF0000"/>
                </a:solidFill>
              </a:rPr>
              <a:t>viện</a:t>
            </a:r>
            <a:r>
              <a:rPr lang="en-US" dirty="0">
                <a:solidFill>
                  <a:srgbClr val="FF0000"/>
                </a:solidFill>
              </a:rPr>
              <a:t> </a:t>
            </a:r>
            <a:r>
              <a:rPr lang="en-US" dirty="0" err="1">
                <a:solidFill>
                  <a:srgbClr val="FF0000"/>
                </a:solidFill>
              </a:rPr>
              <a:t>bài</a:t>
            </a:r>
            <a:r>
              <a:rPr lang="en-US" dirty="0">
                <a:solidFill>
                  <a:srgbClr val="FF0000"/>
                </a:solidFill>
              </a:rPr>
              <a:t> </a:t>
            </a:r>
            <a:r>
              <a:rPr lang="en-US" dirty="0" err="1">
                <a:solidFill>
                  <a:srgbClr val="FF0000"/>
                </a:solidFill>
              </a:rPr>
              <a:t>giảng</a:t>
            </a:r>
            <a:r>
              <a:rPr lang="en-US" dirty="0">
                <a:solidFill>
                  <a:srgbClr val="FF0000"/>
                </a:solidFill>
              </a:rPr>
              <a:t> elip.vn</a:t>
            </a:r>
          </a:p>
          <a:p>
            <a:pPr>
              <a:buFontTx/>
              <a:buChar char="-"/>
              <a:defRPr/>
            </a:pPr>
            <a:r>
              <a:rPr lang="en-US" dirty="0">
                <a:solidFill>
                  <a:srgbClr val="FF0000"/>
                </a:solidFill>
              </a:rPr>
              <a:t> google.com.vn</a:t>
            </a:r>
          </a:p>
          <a:p>
            <a:pPr>
              <a:buFontTx/>
              <a:buChar char="-"/>
              <a:defRPr/>
            </a:pPr>
            <a:r>
              <a:rPr lang="en-US" dirty="0">
                <a:solidFill>
                  <a:srgbClr val="FF0000"/>
                </a:solidFill>
              </a:rPr>
              <a:t> </a:t>
            </a:r>
            <a:r>
              <a:rPr lang="en-US" dirty="0" err="1">
                <a:solidFill>
                  <a:srgbClr val="FF0000"/>
                </a:solidFill>
              </a:rPr>
              <a:t>Phần</a:t>
            </a:r>
            <a:r>
              <a:rPr lang="en-US" dirty="0">
                <a:solidFill>
                  <a:srgbClr val="FF0000"/>
                </a:solidFill>
              </a:rPr>
              <a:t> </a:t>
            </a:r>
            <a:r>
              <a:rPr lang="en-US" dirty="0" err="1">
                <a:solidFill>
                  <a:srgbClr val="FF0000"/>
                </a:solidFill>
              </a:rPr>
              <a:t>mềm</a:t>
            </a:r>
            <a:r>
              <a:rPr lang="en-US" dirty="0">
                <a:solidFill>
                  <a:srgbClr val="FF0000"/>
                </a:solidFill>
              </a:rPr>
              <a:t> </a:t>
            </a:r>
            <a:r>
              <a:rPr lang="en-US" dirty="0" err="1">
                <a:solidFill>
                  <a:srgbClr val="FF0000"/>
                </a:solidFill>
              </a:rPr>
              <a:t>ispring</a:t>
            </a:r>
            <a:r>
              <a:rPr lang="en-US" dirty="0">
                <a:solidFill>
                  <a:srgbClr val="FF0000"/>
                </a:solidFill>
              </a:rPr>
              <a:t> suite</a:t>
            </a:r>
          </a:p>
        </p:txBody>
      </p:sp>
    </p:spTree>
    <p:custDataLst>
      <p:tags r:id="rId1"/>
    </p:custData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bwMode="auto"/>
        <p:txBody>
          <a:bodyPr wrap="square" lIns="91440" tIns="45720" rIns="91440" bIns="45720" numCol="1" anchorCtr="0" compatLnSpc="1">
            <a:prstTxWarp prst="textNoShape">
              <a:avLst/>
            </a:prstTxWarp>
          </a:bodyPr>
          <a:lstStyle/>
          <a:p>
            <a:pPr eaLnBrk="1" hangingPunct="1"/>
            <a:endParaRPr lang="en-US" cap="none" smtClean="0"/>
          </a:p>
        </p:txBody>
      </p:sp>
      <p:pic>
        <p:nvPicPr>
          <p:cNvPr id="8195" name="Content Placeholder 3" descr="hinh nen powerpoint don gian tinh te.PNG"/>
          <p:cNvPicPr>
            <a:picLocks noGrp="1" noChangeAspect="1"/>
          </p:cNvPicPr>
          <p:nvPr>
            <p:ph sz="quarter" idx="1"/>
          </p:nvPr>
        </p:nvPicPr>
        <p:blipFill>
          <a:blip r:embed="rId6">
            <a:extLst>
              <a:ext uri="{28A0092B-C50C-407E-A947-70E740481C1C}">
                <a14:useLocalDpi xmlns:a14="http://schemas.microsoft.com/office/drawing/2010/main" val="0"/>
              </a:ext>
            </a:extLst>
          </a:blip>
          <a:srcRect/>
          <a:stretch>
            <a:fillRect/>
          </a:stretch>
        </p:blipFill>
        <p:spPr>
          <a:xfrm>
            <a:off x="-50800" y="0"/>
            <a:ext cx="9347200" cy="6858000"/>
          </a:xfrm>
        </p:spPr>
      </p:pic>
      <p:sp>
        <p:nvSpPr>
          <p:cNvPr id="8196" name="TextBox 4"/>
          <p:cNvSpPr txBox="1">
            <a:spLocks noChangeArrowheads="1"/>
          </p:cNvSpPr>
          <p:nvPr/>
        </p:nvSpPr>
        <p:spPr bwMode="auto">
          <a:xfrm>
            <a:off x="1600200" y="0"/>
            <a:ext cx="5562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cs typeface="Arial" charset="0"/>
              </a:defRPr>
            </a:lvl1pPr>
            <a:lvl2pPr marL="742950" indent="-285750" eaLnBrk="0" hangingPunct="0">
              <a:defRPr sz="3200">
                <a:solidFill>
                  <a:schemeClr val="tx1"/>
                </a:solidFill>
                <a:latin typeface="Arial" charset="0"/>
                <a:cs typeface="Arial" charset="0"/>
              </a:defRPr>
            </a:lvl2pPr>
            <a:lvl3pPr marL="1143000" indent="-228600" eaLnBrk="0" hangingPunct="0">
              <a:defRPr sz="3200">
                <a:solidFill>
                  <a:schemeClr val="tx1"/>
                </a:solidFill>
                <a:latin typeface="Arial" charset="0"/>
                <a:cs typeface="Arial" charset="0"/>
              </a:defRPr>
            </a:lvl3pPr>
            <a:lvl4pPr marL="1600200" indent="-228600" eaLnBrk="0" hangingPunct="0">
              <a:defRPr sz="3200">
                <a:solidFill>
                  <a:schemeClr val="tx1"/>
                </a:solidFill>
                <a:latin typeface="Arial" charset="0"/>
                <a:cs typeface="Arial" charset="0"/>
              </a:defRPr>
            </a:lvl4pPr>
            <a:lvl5pPr marL="2057400" indent="-228600" eaLnBrk="0" hangingPunct="0">
              <a:defRPr sz="3200">
                <a:solidFill>
                  <a:schemeClr val="tx1"/>
                </a:solidFill>
                <a:latin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cs typeface="Arial" charset="0"/>
              </a:defRPr>
            </a:lvl9pPr>
          </a:lstStyle>
          <a:p>
            <a:pPr algn="ctr" eaLnBrk="1" hangingPunct="1"/>
            <a:r>
              <a:rPr lang="en-US" b="1">
                <a:solidFill>
                  <a:srgbClr val="0000CC"/>
                </a:solidFill>
              </a:rPr>
              <a:t>Bài hát giọt mưa và em bé</a:t>
            </a:r>
          </a:p>
        </p:txBody>
      </p:sp>
      <p:pic>
        <p:nvPicPr>
          <p:cNvPr id="2" name="Bài hát GIỌT MƯA VÀ EM BÉ (Hình minh họa theo lời bài hát).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4916" y="1300316"/>
            <a:ext cx="9254066" cy="5205412"/>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26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7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4" descr="starfish[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5562600"/>
            <a:ext cx="1295400"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5" descr="starfish[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162800" y="3352800"/>
            <a:ext cx="10668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6" descr="dolphin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038600" y="4724400"/>
            <a:ext cx="2133600" cy="11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7" descr="starfish[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467600" y="2667000"/>
            <a:ext cx="457200"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8" descr="starfish[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2971800"/>
            <a:ext cx="6096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9" descr="empero fish"/>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H="1">
            <a:off x="1295400" y="3505200"/>
            <a:ext cx="762000"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5" name="Picture 10" descr="empero fish"/>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H="1">
            <a:off x="1905000" y="3124200"/>
            <a:ext cx="304800"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6" name="Picture 11" descr="empero fish"/>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H="1">
            <a:off x="2209800" y="2971800"/>
            <a:ext cx="21748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8" name="WordArt 12"/>
          <p:cNvSpPr>
            <a:spLocks noChangeArrowheads="1" noChangeShapeType="1" noTextEdit="1"/>
          </p:cNvSpPr>
          <p:nvPr/>
        </p:nvSpPr>
        <p:spPr bwMode="auto">
          <a:xfrm>
            <a:off x="2590800" y="1066800"/>
            <a:ext cx="4343400" cy="2286000"/>
          </a:xfrm>
          <a:prstGeom prst="rect">
            <a:avLst/>
          </a:prstGeom>
        </p:spPr>
        <p:txBody>
          <a:bodyPr wrap="none" fromWordArt="1">
            <a:prstTxWarp prst="textPlain">
              <a:avLst>
                <a:gd name="adj" fmla="val 50000"/>
              </a:avLst>
            </a:prstTxWarp>
          </a:bodyPr>
          <a:lstStyle/>
          <a:p>
            <a:pPr algn="ctr"/>
            <a:r>
              <a:rPr lang="vi-VN"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Sự kỳ diệu của nước</a:t>
            </a:r>
            <a:endPar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withEffect">
                                  <p:stCondLst>
                                    <p:cond delay="0"/>
                                  </p:stCondLst>
                                  <p:childTnLst>
                                    <p:set>
                                      <p:cBhvr>
                                        <p:cTn id="6" dur="1" fill="hold">
                                          <p:stCondLst>
                                            <p:cond delay="0"/>
                                          </p:stCondLst>
                                        </p:cTn>
                                        <p:tgtEl>
                                          <p:spTgt spid="91148"/>
                                        </p:tgtEl>
                                        <p:attrNameLst>
                                          <p:attrName>style.visibility</p:attrName>
                                        </p:attrNameLst>
                                      </p:cBhvr>
                                      <p:to>
                                        <p:strVal val="visible"/>
                                      </p:to>
                                    </p:set>
                                    <p:anim calcmode="lin" valueType="num">
                                      <p:cBhvr additive="base">
                                        <p:cTn id="7" dur="5000" fill="hold"/>
                                        <p:tgtEl>
                                          <p:spTgt spid="91148"/>
                                        </p:tgtEl>
                                        <p:attrNameLst>
                                          <p:attrName>ppt_x</p:attrName>
                                        </p:attrNameLst>
                                      </p:cBhvr>
                                      <p:tavLst>
                                        <p:tav tm="0">
                                          <p:val>
                                            <p:strVal val="#ppt_x"/>
                                          </p:val>
                                        </p:tav>
                                        <p:tav tm="100000">
                                          <p:val>
                                            <p:strVal val="#ppt_x"/>
                                          </p:val>
                                        </p:tav>
                                      </p:tavLst>
                                    </p:anim>
                                    <p:anim calcmode="lin" valueType="num">
                                      <p:cBhvr additive="base">
                                        <p:cTn id="8" dur="5000" fill="hold"/>
                                        <p:tgtEl>
                                          <p:spTgt spid="911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p:cNvSpPr>
            <a:spLocks noChangeArrowheads="1"/>
          </p:cNvSpPr>
          <p:nvPr/>
        </p:nvSpPr>
        <p:spPr bwMode="auto">
          <a:xfrm>
            <a:off x="5764213" y="381000"/>
            <a:ext cx="3276600" cy="3052763"/>
          </a:xfrm>
          <a:prstGeom prst="flowChartAlternateProcess">
            <a:avLst/>
          </a:prstGeom>
          <a:gradFill rotWithShape="1">
            <a:gsLst>
              <a:gs pos="0">
                <a:srgbClr val="FF99CC"/>
              </a:gs>
              <a:gs pos="100000">
                <a:schemeClr val="bg1"/>
              </a:gs>
            </a:gsLst>
            <a:lin ang="5400000" scaled="1"/>
          </a:gradFill>
          <a:ln w="9525">
            <a:solidFill>
              <a:schemeClr val="tx1"/>
            </a:solidFill>
            <a:miter lim="800000"/>
            <a:headEnd/>
            <a:tailEnd/>
          </a:ln>
        </p:spPr>
        <p:txBody>
          <a:bodyPr wrap="none" anchor="ctr"/>
          <a:lstStyle/>
          <a:p>
            <a:endParaRPr lang="en-US">
              <a:latin typeface="Times New Roman" pitchFamily="18" charset="0"/>
            </a:endParaRPr>
          </a:p>
        </p:txBody>
      </p:sp>
      <p:sp>
        <p:nvSpPr>
          <p:cNvPr id="10243" name="AutoShape 3"/>
          <p:cNvSpPr>
            <a:spLocks noChangeArrowheads="1"/>
          </p:cNvSpPr>
          <p:nvPr/>
        </p:nvSpPr>
        <p:spPr bwMode="auto">
          <a:xfrm>
            <a:off x="3124200" y="381000"/>
            <a:ext cx="2514600" cy="3094038"/>
          </a:xfrm>
          <a:prstGeom prst="flowChartAlternateProcess">
            <a:avLst/>
          </a:prstGeom>
          <a:gradFill rotWithShape="1">
            <a:gsLst>
              <a:gs pos="0">
                <a:srgbClr val="FF99CC"/>
              </a:gs>
              <a:gs pos="100000">
                <a:schemeClr val="bg1"/>
              </a:gs>
            </a:gsLst>
            <a:lin ang="5400000" scaled="1"/>
          </a:gradFill>
          <a:ln w="9525">
            <a:solidFill>
              <a:schemeClr val="tx1"/>
            </a:solidFill>
            <a:miter lim="800000"/>
            <a:headEnd/>
            <a:tailEnd/>
          </a:ln>
        </p:spPr>
        <p:txBody>
          <a:bodyPr wrap="none" anchor="ctr"/>
          <a:lstStyle/>
          <a:p>
            <a:endParaRPr lang="en-US">
              <a:latin typeface="Times New Roman" pitchFamily="18" charset="0"/>
            </a:endParaRPr>
          </a:p>
        </p:txBody>
      </p:sp>
      <p:sp>
        <p:nvSpPr>
          <p:cNvPr id="10244" name="AutoShape 4"/>
          <p:cNvSpPr>
            <a:spLocks noChangeArrowheads="1"/>
          </p:cNvSpPr>
          <p:nvPr/>
        </p:nvSpPr>
        <p:spPr bwMode="auto">
          <a:xfrm>
            <a:off x="457200" y="3886200"/>
            <a:ext cx="3581400" cy="2625725"/>
          </a:xfrm>
          <a:prstGeom prst="flowChartAlternateProcess">
            <a:avLst/>
          </a:prstGeom>
          <a:gradFill rotWithShape="1">
            <a:gsLst>
              <a:gs pos="0">
                <a:srgbClr val="FF99CC"/>
              </a:gs>
              <a:gs pos="100000">
                <a:schemeClr val="bg1"/>
              </a:gs>
            </a:gsLst>
            <a:lin ang="5400000" scaled="1"/>
          </a:gradFill>
          <a:ln w="9525">
            <a:solidFill>
              <a:schemeClr val="tx1"/>
            </a:solidFill>
            <a:miter lim="800000"/>
            <a:headEnd/>
            <a:tailEnd/>
          </a:ln>
        </p:spPr>
        <p:txBody>
          <a:bodyPr wrap="none" anchor="ctr"/>
          <a:lstStyle/>
          <a:p>
            <a:endParaRPr lang="en-US">
              <a:latin typeface="Times New Roman" pitchFamily="18" charset="0"/>
            </a:endParaRPr>
          </a:p>
        </p:txBody>
      </p:sp>
      <p:pic>
        <p:nvPicPr>
          <p:cNvPr id="86021" name="Picture 5" descr="nuoc tam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3962400"/>
            <a:ext cx="34290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2" name="Picture 6" descr="article15617[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0750" y="533400"/>
            <a:ext cx="2895600"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3" name="Picture 7" descr="saurang[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6600" y="533400"/>
            <a:ext cx="2209800" cy="271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AutoShape 8"/>
          <p:cNvSpPr>
            <a:spLocks noChangeArrowheads="1"/>
          </p:cNvSpPr>
          <p:nvPr/>
        </p:nvSpPr>
        <p:spPr bwMode="auto">
          <a:xfrm>
            <a:off x="4535488" y="3654425"/>
            <a:ext cx="4225925" cy="2819400"/>
          </a:xfrm>
          <a:prstGeom prst="flowChartAlternateProcess">
            <a:avLst/>
          </a:prstGeom>
          <a:gradFill rotWithShape="1">
            <a:gsLst>
              <a:gs pos="0">
                <a:srgbClr val="FF99CC"/>
              </a:gs>
              <a:gs pos="100000">
                <a:schemeClr val="bg1"/>
              </a:gs>
            </a:gsLst>
            <a:lin ang="5400000" scaled="1"/>
          </a:gradFill>
          <a:ln w="9525">
            <a:solidFill>
              <a:schemeClr val="tx1"/>
            </a:solidFill>
            <a:miter lim="800000"/>
            <a:headEnd/>
            <a:tailEnd/>
          </a:ln>
        </p:spPr>
        <p:txBody>
          <a:bodyPr wrap="none" anchor="ctr"/>
          <a:lstStyle/>
          <a:p>
            <a:endParaRPr lang="en-US">
              <a:latin typeface="Times New Roman" pitchFamily="18" charset="0"/>
            </a:endParaRPr>
          </a:p>
        </p:txBody>
      </p:sp>
      <p:pic>
        <p:nvPicPr>
          <p:cNvPr id="86025" name="Picture 9" descr="rua rau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87888" y="3756025"/>
            <a:ext cx="3844925"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0" name="AutoShape 10"/>
          <p:cNvSpPr>
            <a:spLocks noChangeArrowheads="1"/>
          </p:cNvSpPr>
          <p:nvPr/>
        </p:nvSpPr>
        <p:spPr bwMode="auto">
          <a:xfrm>
            <a:off x="304800" y="457200"/>
            <a:ext cx="2514600" cy="3094038"/>
          </a:xfrm>
          <a:prstGeom prst="flowChartAlternateProcess">
            <a:avLst/>
          </a:prstGeom>
          <a:gradFill rotWithShape="1">
            <a:gsLst>
              <a:gs pos="0">
                <a:srgbClr val="FF99CC"/>
              </a:gs>
              <a:gs pos="100000">
                <a:schemeClr val="bg1"/>
              </a:gs>
            </a:gsLst>
            <a:lin ang="5400000" scaled="1"/>
          </a:gradFill>
          <a:ln w="9525">
            <a:solidFill>
              <a:schemeClr val="tx1"/>
            </a:solidFill>
            <a:miter lim="800000"/>
            <a:headEnd/>
            <a:tailEnd/>
          </a:ln>
        </p:spPr>
        <p:txBody>
          <a:bodyPr wrap="none" anchor="ctr"/>
          <a:lstStyle/>
          <a:p>
            <a:pPr algn="ctr"/>
            <a:endParaRPr lang="en-US" sz="1800">
              <a:latin typeface="Times New Roman" pitchFamily="18" charset="0"/>
            </a:endParaRPr>
          </a:p>
        </p:txBody>
      </p:sp>
      <p:pic>
        <p:nvPicPr>
          <p:cNvPr id="86027" name="Picture 11" descr="uongsu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609600"/>
            <a:ext cx="22098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Click="0" advTm="16854">
    <p:cover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0"/>
                                  </p:stCondLst>
                                  <p:childTnLst>
                                    <p:set>
                                      <p:cBhvr>
                                        <p:cTn id="6" dur="1" fill="hold">
                                          <p:stCondLst>
                                            <p:cond delay="0"/>
                                          </p:stCondLst>
                                        </p:cTn>
                                        <p:tgtEl>
                                          <p:spTgt spid="86027"/>
                                        </p:tgtEl>
                                        <p:attrNameLst>
                                          <p:attrName>style.visibility</p:attrName>
                                        </p:attrNameLst>
                                      </p:cBhvr>
                                      <p:to>
                                        <p:strVal val="visible"/>
                                      </p:to>
                                    </p:set>
                                    <p:animEffect transition="in" filter="checkerboard(across)">
                                      <p:cBhvr>
                                        <p:cTn id="7" dur="3000"/>
                                        <p:tgtEl>
                                          <p:spTgt spid="86027"/>
                                        </p:tgtEl>
                                      </p:cBhvr>
                                    </p:animEffect>
                                  </p:childTnLst>
                                </p:cTn>
                              </p:par>
                            </p:childTnLst>
                          </p:cTn>
                        </p:par>
                        <p:par>
                          <p:cTn id="8" fill="hold" nodeType="afterGroup">
                            <p:stCondLst>
                              <p:cond delay="3000"/>
                            </p:stCondLst>
                            <p:childTnLst>
                              <p:par>
                                <p:cTn id="9" presetID="3" presetClass="entr" presetSubtype="10" fill="hold" nodeType="afterEffect">
                                  <p:stCondLst>
                                    <p:cond delay="0"/>
                                  </p:stCondLst>
                                  <p:childTnLst>
                                    <p:set>
                                      <p:cBhvr>
                                        <p:cTn id="10" dur="1" fill="hold">
                                          <p:stCondLst>
                                            <p:cond delay="0"/>
                                          </p:stCondLst>
                                        </p:cTn>
                                        <p:tgtEl>
                                          <p:spTgt spid="86023"/>
                                        </p:tgtEl>
                                        <p:attrNameLst>
                                          <p:attrName>style.visibility</p:attrName>
                                        </p:attrNameLst>
                                      </p:cBhvr>
                                      <p:to>
                                        <p:strVal val="visible"/>
                                      </p:to>
                                    </p:set>
                                    <p:animEffect transition="in" filter="blinds(horizontal)">
                                      <p:cBhvr>
                                        <p:cTn id="11" dur="3000"/>
                                        <p:tgtEl>
                                          <p:spTgt spid="86023"/>
                                        </p:tgtEl>
                                      </p:cBhvr>
                                    </p:animEffect>
                                  </p:childTnLst>
                                </p:cTn>
                              </p:par>
                            </p:childTnLst>
                          </p:cTn>
                        </p:par>
                        <p:par>
                          <p:cTn id="12" fill="hold" nodeType="afterGroup">
                            <p:stCondLst>
                              <p:cond delay="6000"/>
                            </p:stCondLst>
                            <p:childTnLst>
                              <p:par>
                                <p:cTn id="13" presetID="5" presetClass="entr" presetSubtype="10" fill="hold" nodeType="afterEffect">
                                  <p:stCondLst>
                                    <p:cond delay="0"/>
                                  </p:stCondLst>
                                  <p:childTnLst>
                                    <p:set>
                                      <p:cBhvr>
                                        <p:cTn id="14" dur="1" fill="hold">
                                          <p:stCondLst>
                                            <p:cond delay="0"/>
                                          </p:stCondLst>
                                        </p:cTn>
                                        <p:tgtEl>
                                          <p:spTgt spid="86022"/>
                                        </p:tgtEl>
                                        <p:attrNameLst>
                                          <p:attrName>style.visibility</p:attrName>
                                        </p:attrNameLst>
                                      </p:cBhvr>
                                      <p:to>
                                        <p:strVal val="visible"/>
                                      </p:to>
                                    </p:set>
                                    <p:animEffect transition="in" filter="checkerboard(across)">
                                      <p:cBhvr>
                                        <p:cTn id="15" dur="3000"/>
                                        <p:tgtEl>
                                          <p:spTgt spid="86022"/>
                                        </p:tgtEl>
                                      </p:cBhvr>
                                    </p:animEffect>
                                  </p:childTnLst>
                                </p:cTn>
                              </p:par>
                            </p:childTnLst>
                          </p:cTn>
                        </p:par>
                        <p:par>
                          <p:cTn id="16" fill="hold" nodeType="afterGroup">
                            <p:stCondLst>
                              <p:cond delay="9000"/>
                            </p:stCondLst>
                            <p:childTnLst>
                              <p:par>
                                <p:cTn id="17" presetID="8" presetClass="entr" presetSubtype="16" fill="hold" nodeType="afterEffect">
                                  <p:stCondLst>
                                    <p:cond delay="0"/>
                                  </p:stCondLst>
                                  <p:childTnLst>
                                    <p:set>
                                      <p:cBhvr>
                                        <p:cTn id="18" dur="1" fill="hold">
                                          <p:stCondLst>
                                            <p:cond delay="0"/>
                                          </p:stCondLst>
                                        </p:cTn>
                                        <p:tgtEl>
                                          <p:spTgt spid="86021"/>
                                        </p:tgtEl>
                                        <p:attrNameLst>
                                          <p:attrName>style.visibility</p:attrName>
                                        </p:attrNameLst>
                                      </p:cBhvr>
                                      <p:to>
                                        <p:strVal val="visible"/>
                                      </p:to>
                                    </p:set>
                                    <p:animEffect transition="in" filter="diamond(in)">
                                      <p:cBhvr>
                                        <p:cTn id="19" dur="3000"/>
                                        <p:tgtEl>
                                          <p:spTgt spid="86021"/>
                                        </p:tgtEl>
                                      </p:cBhvr>
                                    </p:animEffect>
                                  </p:childTnLst>
                                </p:cTn>
                              </p:par>
                            </p:childTnLst>
                          </p:cTn>
                        </p:par>
                        <p:par>
                          <p:cTn id="20" fill="hold" nodeType="afterGroup">
                            <p:stCondLst>
                              <p:cond delay="12000"/>
                            </p:stCondLst>
                            <p:childTnLst>
                              <p:par>
                                <p:cTn id="21" presetID="21" presetClass="entr" presetSubtype="4" fill="hold" nodeType="afterEffect">
                                  <p:stCondLst>
                                    <p:cond delay="0"/>
                                  </p:stCondLst>
                                  <p:childTnLst>
                                    <p:set>
                                      <p:cBhvr>
                                        <p:cTn id="22" dur="1" fill="hold">
                                          <p:stCondLst>
                                            <p:cond delay="0"/>
                                          </p:stCondLst>
                                        </p:cTn>
                                        <p:tgtEl>
                                          <p:spTgt spid="86025"/>
                                        </p:tgtEl>
                                        <p:attrNameLst>
                                          <p:attrName>style.visibility</p:attrName>
                                        </p:attrNameLst>
                                      </p:cBhvr>
                                      <p:to>
                                        <p:strVal val="visible"/>
                                      </p:to>
                                    </p:set>
                                    <p:animEffect transition="in" filter="wheel(4)">
                                      <p:cBhvr>
                                        <p:cTn id="23" dur="3000"/>
                                        <p:tgtEl>
                                          <p:spTgt spid="860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1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28600"/>
            <a:ext cx="3657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3" name="Picture 3" descr="1229416105406_C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304800"/>
            <a:ext cx="4648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4" name="Picture 4" descr="123777704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3581400"/>
            <a:ext cx="365760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5" name="Picture 5" descr="Thuc-hanh-rua-chen-tai-truong-176195-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1000" y="3657600"/>
            <a:ext cx="44958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3" presetClass="entr" presetSubtype="16" fill="hold" nodeType="afterEffect">
                                  <p:stCondLst>
                                    <p:cond delay="0"/>
                                  </p:stCondLst>
                                  <p:childTnLst>
                                    <p:set>
                                      <p:cBhvr>
                                        <p:cTn id="6" dur="1" fill="hold">
                                          <p:stCondLst>
                                            <p:cond delay="0"/>
                                          </p:stCondLst>
                                        </p:cTn>
                                        <p:tgtEl>
                                          <p:spTgt spid="87042"/>
                                        </p:tgtEl>
                                        <p:attrNameLst>
                                          <p:attrName>style.visibility</p:attrName>
                                        </p:attrNameLst>
                                      </p:cBhvr>
                                      <p:to>
                                        <p:strVal val="visible"/>
                                      </p:to>
                                    </p:set>
                                    <p:animEffect transition="in" filter="plus(in)">
                                      <p:cBhvr>
                                        <p:cTn id="7" dur="3000"/>
                                        <p:tgtEl>
                                          <p:spTgt spid="87042"/>
                                        </p:tgtEl>
                                      </p:cBhvr>
                                    </p:animEffect>
                                  </p:childTnLst>
                                </p:cTn>
                              </p:par>
                            </p:childTnLst>
                          </p:cTn>
                        </p:par>
                        <p:par>
                          <p:cTn id="8" fill="hold" nodeType="afterGroup">
                            <p:stCondLst>
                              <p:cond delay="3000"/>
                            </p:stCondLst>
                            <p:childTnLst>
                              <p:par>
                                <p:cTn id="9" presetID="20" presetClass="entr" presetSubtype="0" fill="hold" nodeType="afterEffect">
                                  <p:stCondLst>
                                    <p:cond delay="0"/>
                                  </p:stCondLst>
                                  <p:childTnLst>
                                    <p:set>
                                      <p:cBhvr>
                                        <p:cTn id="10" dur="1" fill="hold">
                                          <p:stCondLst>
                                            <p:cond delay="0"/>
                                          </p:stCondLst>
                                        </p:cTn>
                                        <p:tgtEl>
                                          <p:spTgt spid="87043"/>
                                        </p:tgtEl>
                                        <p:attrNameLst>
                                          <p:attrName>style.visibility</p:attrName>
                                        </p:attrNameLst>
                                      </p:cBhvr>
                                      <p:to>
                                        <p:strVal val="visible"/>
                                      </p:to>
                                    </p:set>
                                    <p:animEffect transition="in" filter="wedge">
                                      <p:cBhvr>
                                        <p:cTn id="11" dur="3000"/>
                                        <p:tgtEl>
                                          <p:spTgt spid="87043"/>
                                        </p:tgtEl>
                                      </p:cBhvr>
                                    </p:animEffect>
                                  </p:childTnLst>
                                </p:cTn>
                              </p:par>
                            </p:childTnLst>
                          </p:cTn>
                        </p:par>
                        <p:par>
                          <p:cTn id="12" fill="hold" nodeType="afterGroup">
                            <p:stCondLst>
                              <p:cond delay="6000"/>
                            </p:stCondLst>
                            <p:childTnLst>
                              <p:par>
                                <p:cTn id="13" presetID="21" presetClass="entr" presetSubtype="4" fill="hold" nodeType="afterEffect">
                                  <p:stCondLst>
                                    <p:cond delay="0"/>
                                  </p:stCondLst>
                                  <p:childTnLst>
                                    <p:set>
                                      <p:cBhvr>
                                        <p:cTn id="14" dur="1" fill="hold">
                                          <p:stCondLst>
                                            <p:cond delay="0"/>
                                          </p:stCondLst>
                                        </p:cTn>
                                        <p:tgtEl>
                                          <p:spTgt spid="87044"/>
                                        </p:tgtEl>
                                        <p:attrNameLst>
                                          <p:attrName>style.visibility</p:attrName>
                                        </p:attrNameLst>
                                      </p:cBhvr>
                                      <p:to>
                                        <p:strVal val="visible"/>
                                      </p:to>
                                    </p:set>
                                    <p:animEffect transition="in" filter="wheel(4)">
                                      <p:cBhvr>
                                        <p:cTn id="15" dur="3000"/>
                                        <p:tgtEl>
                                          <p:spTgt spid="87044"/>
                                        </p:tgtEl>
                                      </p:cBhvr>
                                    </p:animEffect>
                                  </p:childTnLst>
                                </p:cTn>
                              </p:par>
                            </p:childTnLst>
                          </p:cTn>
                        </p:par>
                        <p:par>
                          <p:cTn id="16" fill="hold" nodeType="afterGroup">
                            <p:stCondLst>
                              <p:cond delay="9000"/>
                            </p:stCondLst>
                            <p:childTnLst>
                              <p:par>
                                <p:cTn id="17" presetID="8" presetClass="entr" presetSubtype="16" fill="hold" nodeType="afterEffect">
                                  <p:stCondLst>
                                    <p:cond delay="0"/>
                                  </p:stCondLst>
                                  <p:childTnLst>
                                    <p:set>
                                      <p:cBhvr>
                                        <p:cTn id="18" dur="1" fill="hold">
                                          <p:stCondLst>
                                            <p:cond delay="0"/>
                                          </p:stCondLst>
                                        </p:cTn>
                                        <p:tgtEl>
                                          <p:spTgt spid="87045"/>
                                        </p:tgtEl>
                                        <p:attrNameLst>
                                          <p:attrName>style.visibility</p:attrName>
                                        </p:attrNameLst>
                                      </p:cBhvr>
                                      <p:to>
                                        <p:strVal val="visible"/>
                                      </p:to>
                                    </p:set>
                                    <p:animEffect transition="in" filter="diamond(in)">
                                      <p:cBhvr>
                                        <p:cTn id="19" dur="3000"/>
                                        <p:tgtEl>
                                          <p:spTgt spid="870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4" descr="empero fish"/>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1066800" y="1676400"/>
            <a:ext cx="5334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5" descr="empero fish"/>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1371600" y="1879600"/>
            <a:ext cx="68580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6" descr="empero fish"/>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762000" y="2133600"/>
            <a:ext cx="10668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Oval 7"/>
          <p:cNvSpPr>
            <a:spLocks noChangeArrowheads="1"/>
          </p:cNvSpPr>
          <p:nvPr/>
        </p:nvSpPr>
        <p:spPr bwMode="auto">
          <a:xfrm>
            <a:off x="1905000" y="1524000"/>
            <a:ext cx="152400" cy="76200"/>
          </a:xfrm>
          <a:prstGeom prst="ellipse">
            <a:avLst/>
          </a:prstGeom>
          <a:solidFill>
            <a:schemeClr val="accent1"/>
          </a:solidFill>
          <a:ln w="9525">
            <a:solidFill>
              <a:schemeClr val="tx1"/>
            </a:solidFill>
            <a:round/>
            <a:headEnd/>
            <a:tailEnd/>
          </a:ln>
        </p:spPr>
        <p:txBody>
          <a:bodyPr wrap="none" anchor="ctr"/>
          <a:lstStyle/>
          <a:p>
            <a:endParaRPr lang="en-US">
              <a:latin typeface="Times New Roman" pitchFamily="18" charset="0"/>
            </a:endParaRPr>
          </a:p>
        </p:txBody>
      </p:sp>
      <p:sp>
        <p:nvSpPr>
          <p:cNvPr id="12295" name="Oval 8"/>
          <p:cNvSpPr>
            <a:spLocks noChangeArrowheads="1"/>
          </p:cNvSpPr>
          <p:nvPr/>
        </p:nvSpPr>
        <p:spPr bwMode="auto">
          <a:xfrm>
            <a:off x="2057400" y="1905000"/>
            <a:ext cx="152400" cy="152400"/>
          </a:xfrm>
          <a:prstGeom prst="ellipse">
            <a:avLst/>
          </a:prstGeom>
          <a:solidFill>
            <a:schemeClr val="accent1"/>
          </a:solidFill>
          <a:ln w="9525">
            <a:solidFill>
              <a:schemeClr val="tx1"/>
            </a:solidFill>
            <a:round/>
            <a:headEnd/>
            <a:tailEnd/>
          </a:ln>
        </p:spPr>
        <p:txBody>
          <a:bodyPr wrap="none" anchor="ctr"/>
          <a:lstStyle/>
          <a:p>
            <a:endParaRPr lang="en-US">
              <a:latin typeface="Times New Roman" pitchFamily="18" charset="0"/>
            </a:endParaRPr>
          </a:p>
        </p:txBody>
      </p:sp>
      <p:sp>
        <p:nvSpPr>
          <p:cNvPr id="12296" name="Oval 9"/>
          <p:cNvSpPr>
            <a:spLocks noChangeArrowheads="1"/>
          </p:cNvSpPr>
          <p:nvPr/>
        </p:nvSpPr>
        <p:spPr bwMode="auto">
          <a:xfrm>
            <a:off x="2057400" y="1676400"/>
            <a:ext cx="152400" cy="152400"/>
          </a:xfrm>
          <a:prstGeom prst="ellipse">
            <a:avLst/>
          </a:prstGeom>
          <a:solidFill>
            <a:schemeClr val="accent1"/>
          </a:solidFill>
          <a:ln w="9525">
            <a:solidFill>
              <a:schemeClr val="tx1"/>
            </a:solidFill>
            <a:round/>
            <a:headEnd/>
            <a:tailEnd/>
          </a:ln>
        </p:spPr>
        <p:txBody>
          <a:bodyPr wrap="none" anchor="ctr"/>
          <a:lstStyle/>
          <a:p>
            <a:pPr algn="ctr"/>
            <a:endParaRPr lang="en-US" sz="2000">
              <a:latin typeface="Times New Roman" pitchFamily="18" charset="0"/>
            </a:endParaRPr>
          </a:p>
        </p:txBody>
      </p:sp>
      <p:sp>
        <p:nvSpPr>
          <p:cNvPr id="12297" name="Text Box 10"/>
          <p:cNvSpPr txBox="1">
            <a:spLocks noChangeArrowheads="1"/>
          </p:cNvSpPr>
          <p:nvPr/>
        </p:nvSpPr>
        <p:spPr bwMode="auto">
          <a:xfrm>
            <a:off x="1447800" y="2971800"/>
            <a:ext cx="63246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cs typeface="Arial" charset="0"/>
              </a:defRPr>
            </a:lvl1pPr>
            <a:lvl2pPr marL="742950" indent="-285750" eaLnBrk="0" hangingPunct="0">
              <a:defRPr sz="3200">
                <a:solidFill>
                  <a:schemeClr val="tx1"/>
                </a:solidFill>
                <a:latin typeface="Arial" charset="0"/>
                <a:cs typeface="Arial" charset="0"/>
              </a:defRPr>
            </a:lvl2pPr>
            <a:lvl3pPr marL="1143000" indent="-228600" eaLnBrk="0" hangingPunct="0">
              <a:defRPr sz="3200">
                <a:solidFill>
                  <a:schemeClr val="tx1"/>
                </a:solidFill>
                <a:latin typeface="Arial" charset="0"/>
                <a:cs typeface="Arial" charset="0"/>
              </a:defRPr>
            </a:lvl3pPr>
            <a:lvl4pPr marL="1600200" indent="-228600" eaLnBrk="0" hangingPunct="0">
              <a:defRPr sz="3200">
                <a:solidFill>
                  <a:schemeClr val="tx1"/>
                </a:solidFill>
                <a:latin typeface="Arial" charset="0"/>
                <a:cs typeface="Arial" charset="0"/>
              </a:defRPr>
            </a:lvl4pPr>
            <a:lvl5pPr marL="2057400" indent="-228600" eaLnBrk="0" hangingPunct="0">
              <a:defRPr sz="3200">
                <a:solidFill>
                  <a:schemeClr val="tx1"/>
                </a:solidFill>
                <a:latin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cs typeface="Arial" charset="0"/>
              </a:defRPr>
            </a:lvl9pPr>
          </a:lstStyle>
          <a:p>
            <a:pPr eaLnBrk="1" hangingPunct="1">
              <a:spcBef>
                <a:spcPct val="50000"/>
              </a:spcBef>
            </a:pPr>
            <a:r>
              <a:rPr lang="en-US">
                <a:solidFill>
                  <a:srgbClr val="0000CC"/>
                </a:solidFill>
                <a:latin typeface="Times New Roman" pitchFamily="18" charset="0"/>
              </a:rPr>
              <a:t>Bé làm gì để tiết kiệm nước?</a:t>
            </a:r>
          </a:p>
          <a:p>
            <a:pPr eaLnBrk="1" hangingPunct="1">
              <a:spcBef>
                <a:spcPct val="50000"/>
              </a:spcBef>
            </a:pPr>
            <a:endParaRPr lang="en-US">
              <a:solidFill>
                <a:srgbClr val="0000CC"/>
              </a:solidFill>
              <a:latin typeface="Times New Roman" pitchFamily="18" charset="0"/>
            </a:endParaRPr>
          </a:p>
        </p:txBody>
      </p:sp>
    </p:spTree>
    <p:custDataLst>
      <p:tags r:id="rId1"/>
    </p:custDataLst>
  </p:cSld>
  <p:clrMapOvr>
    <a:masterClrMapping/>
  </p:clrMapOvr>
  <p:transition spd="slow">
    <p:pull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0000CC"/>
        </a:solidFill>
        <a:effectLst/>
      </p:bgPr>
    </p:bg>
    <p:spTree>
      <p:nvGrpSpPr>
        <p:cNvPr id="1" name=""/>
        <p:cNvGrpSpPr/>
        <p:nvPr/>
      </p:nvGrpSpPr>
      <p:grpSpPr>
        <a:xfrm>
          <a:off x="0" y="0"/>
          <a:ext cx="0" cy="0"/>
          <a:chOff x="0" y="0"/>
          <a:chExt cx="0" cy="0"/>
        </a:xfrm>
      </p:grpSpPr>
      <p:grpSp>
        <p:nvGrpSpPr>
          <p:cNvPr id="2" name="Group 6"/>
          <p:cNvGrpSpPr>
            <a:grpSpLocks/>
          </p:cNvGrpSpPr>
          <p:nvPr/>
        </p:nvGrpSpPr>
        <p:grpSpPr bwMode="auto">
          <a:xfrm>
            <a:off x="0" y="838200"/>
            <a:ext cx="2768600" cy="2128838"/>
            <a:chOff x="192" y="1296"/>
            <a:chExt cx="1584" cy="992"/>
          </a:xfrm>
        </p:grpSpPr>
        <p:pic>
          <p:nvPicPr>
            <p:cNvPr id="13332" name="Picture 7" descr="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 y="1296"/>
              <a:ext cx="1584" cy="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33" name="Oval 8"/>
            <p:cNvSpPr>
              <a:spLocks noChangeArrowheads="1"/>
            </p:cNvSpPr>
            <p:nvPr/>
          </p:nvSpPr>
          <p:spPr bwMode="auto">
            <a:xfrm>
              <a:off x="1488" y="1392"/>
              <a:ext cx="240" cy="240"/>
            </a:xfrm>
            <a:prstGeom prst="ellipse">
              <a:avLst/>
            </a:prstGeom>
            <a:solidFill>
              <a:srgbClr val="37B7F7"/>
            </a:solidFill>
            <a:ln w="3175">
              <a:solidFill>
                <a:srgbClr val="37B7F7"/>
              </a:solidFill>
              <a:round/>
              <a:headEnd/>
              <a:tailEnd/>
            </a:ln>
          </p:spPr>
          <p:txBody>
            <a:bodyPr wrap="none" anchor="ctr"/>
            <a:lstStyle/>
            <a:p>
              <a:pPr algn="ctr"/>
              <a:r>
                <a:rPr lang="en-US" sz="1800" b="1">
                  <a:solidFill>
                    <a:srgbClr val="FF0066"/>
                  </a:solidFill>
                  <a:latin typeface="Times New Roman" pitchFamily="18" charset="0"/>
                </a:rPr>
                <a:t>1</a:t>
              </a:r>
            </a:p>
          </p:txBody>
        </p:sp>
      </p:grpSp>
      <p:grpSp>
        <p:nvGrpSpPr>
          <p:cNvPr id="3" name="Group 9"/>
          <p:cNvGrpSpPr>
            <a:grpSpLocks/>
          </p:cNvGrpSpPr>
          <p:nvPr/>
        </p:nvGrpSpPr>
        <p:grpSpPr bwMode="auto">
          <a:xfrm>
            <a:off x="3187700" y="838200"/>
            <a:ext cx="2852738" cy="2081213"/>
            <a:chOff x="2016" y="1308"/>
            <a:chExt cx="1632" cy="955"/>
          </a:xfrm>
        </p:grpSpPr>
        <p:pic>
          <p:nvPicPr>
            <p:cNvPr id="13330" name="Picture 10" descr="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6" y="1308"/>
              <a:ext cx="1632" cy="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31" name="Oval 11"/>
            <p:cNvSpPr>
              <a:spLocks noChangeArrowheads="1"/>
            </p:cNvSpPr>
            <p:nvPr/>
          </p:nvSpPr>
          <p:spPr bwMode="auto">
            <a:xfrm>
              <a:off x="3312" y="1392"/>
              <a:ext cx="240" cy="240"/>
            </a:xfrm>
            <a:prstGeom prst="ellipse">
              <a:avLst/>
            </a:prstGeom>
            <a:solidFill>
              <a:srgbClr val="37B7F7"/>
            </a:solidFill>
            <a:ln w="3175">
              <a:solidFill>
                <a:srgbClr val="37B7F7"/>
              </a:solidFill>
              <a:round/>
              <a:headEnd/>
              <a:tailEnd/>
            </a:ln>
          </p:spPr>
          <p:txBody>
            <a:bodyPr wrap="none" anchor="ctr"/>
            <a:lstStyle/>
            <a:p>
              <a:pPr algn="ctr"/>
              <a:r>
                <a:rPr lang="en-US" sz="1800" b="1">
                  <a:solidFill>
                    <a:srgbClr val="FF0066"/>
                  </a:solidFill>
                  <a:latin typeface="Times New Roman" pitchFamily="18" charset="0"/>
                </a:rPr>
                <a:t>2</a:t>
              </a:r>
            </a:p>
          </p:txBody>
        </p:sp>
      </p:grpSp>
      <p:grpSp>
        <p:nvGrpSpPr>
          <p:cNvPr id="4" name="Group 12"/>
          <p:cNvGrpSpPr>
            <a:grpSpLocks/>
          </p:cNvGrpSpPr>
          <p:nvPr/>
        </p:nvGrpSpPr>
        <p:grpSpPr bwMode="auto">
          <a:xfrm>
            <a:off x="6459538" y="838200"/>
            <a:ext cx="2684462" cy="2119313"/>
            <a:chOff x="3888" y="1296"/>
            <a:chExt cx="1536" cy="987"/>
          </a:xfrm>
        </p:grpSpPr>
        <p:pic>
          <p:nvPicPr>
            <p:cNvPr id="13328" name="Picture 13" descr="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8" y="1296"/>
              <a:ext cx="1536" cy="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9" name="Oval 14"/>
            <p:cNvSpPr>
              <a:spLocks noChangeArrowheads="1"/>
            </p:cNvSpPr>
            <p:nvPr/>
          </p:nvSpPr>
          <p:spPr bwMode="auto">
            <a:xfrm>
              <a:off x="3936" y="1344"/>
              <a:ext cx="240" cy="240"/>
            </a:xfrm>
            <a:prstGeom prst="ellipse">
              <a:avLst/>
            </a:prstGeom>
            <a:solidFill>
              <a:srgbClr val="37B7F7"/>
            </a:solidFill>
            <a:ln w="3175">
              <a:solidFill>
                <a:srgbClr val="37B7F7"/>
              </a:solidFill>
              <a:round/>
              <a:headEnd/>
              <a:tailEnd/>
            </a:ln>
          </p:spPr>
          <p:txBody>
            <a:bodyPr wrap="none" anchor="ctr"/>
            <a:lstStyle/>
            <a:p>
              <a:pPr algn="ctr"/>
              <a:r>
                <a:rPr lang="en-US" sz="1800" b="1">
                  <a:solidFill>
                    <a:srgbClr val="FF0066"/>
                  </a:solidFill>
                  <a:latin typeface="Times New Roman" pitchFamily="18" charset="0"/>
                </a:rPr>
                <a:t>3</a:t>
              </a:r>
            </a:p>
          </p:txBody>
        </p:sp>
      </p:grpSp>
      <p:grpSp>
        <p:nvGrpSpPr>
          <p:cNvPr id="5" name="Group 15"/>
          <p:cNvGrpSpPr>
            <a:grpSpLocks/>
          </p:cNvGrpSpPr>
          <p:nvPr/>
        </p:nvGrpSpPr>
        <p:grpSpPr bwMode="auto">
          <a:xfrm>
            <a:off x="304800" y="3035300"/>
            <a:ext cx="2257425" cy="3822700"/>
            <a:chOff x="1008" y="2385"/>
            <a:chExt cx="912" cy="1935"/>
          </a:xfrm>
        </p:grpSpPr>
        <p:pic>
          <p:nvPicPr>
            <p:cNvPr id="13326" name="Picture 16" descr="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8" y="2385"/>
              <a:ext cx="912" cy="1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7" name="Oval 17"/>
            <p:cNvSpPr>
              <a:spLocks noChangeArrowheads="1"/>
            </p:cNvSpPr>
            <p:nvPr/>
          </p:nvSpPr>
          <p:spPr bwMode="auto">
            <a:xfrm>
              <a:off x="1056" y="4032"/>
              <a:ext cx="240" cy="240"/>
            </a:xfrm>
            <a:prstGeom prst="ellipse">
              <a:avLst/>
            </a:prstGeom>
            <a:solidFill>
              <a:srgbClr val="37B7F7"/>
            </a:solidFill>
            <a:ln w="3175">
              <a:solidFill>
                <a:srgbClr val="37B7F7"/>
              </a:solidFill>
              <a:round/>
              <a:headEnd/>
              <a:tailEnd/>
            </a:ln>
          </p:spPr>
          <p:txBody>
            <a:bodyPr wrap="none" anchor="ctr"/>
            <a:lstStyle/>
            <a:p>
              <a:pPr algn="ctr"/>
              <a:r>
                <a:rPr lang="en-US" sz="1800" b="1">
                  <a:solidFill>
                    <a:srgbClr val="FF0066"/>
                  </a:solidFill>
                  <a:latin typeface="Times New Roman" pitchFamily="18" charset="0"/>
                </a:rPr>
                <a:t>4</a:t>
              </a:r>
            </a:p>
          </p:txBody>
        </p:sp>
      </p:grpSp>
      <p:grpSp>
        <p:nvGrpSpPr>
          <p:cNvPr id="6" name="Group 18"/>
          <p:cNvGrpSpPr>
            <a:grpSpLocks/>
          </p:cNvGrpSpPr>
          <p:nvPr/>
        </p:nvGrpSpPr>
        <p:grpSpPr bwMode="auto">
          <a:xfrm>
            <a:off x="3048000" y="3011488"/>
            <a:ext cx="2182813" cy="3846512"/>
            <a:chOff x="2304" y="2383"/>
            <a:chExt cx="881" cy="1937"/>
          </a:xfrm>
        </p:grpSpPr>
        <p:pic>
          <p:nvPicPr>
            <p:cNvPr id="13324" name="Picture 19" descr="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04" y="2383"/>
              <a:ext cx="881" cy="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5" name="Oval 20"/>
            <p:cNvSpPr>
              <a:spLocks noChangeArrowheads="1"/>
            </p:cNvSpPr>
            <p:nvPr/>
          </p:nvSpPr>
          <p:spPr bwMode="auto">
            <a:xfrm>
              <a:off x="2352" y="4080"/>
              <a:ext cx="240" cy="240"/>
            </a:xfrm>
            <a:prstGeom prst="ellipse">
              <a:avLst/>
            </a:prstGeom>
            <a:solidFill>
              <a:srgbClr val="37B7F7"/>
            </a:solidFill>
            <a:ln w="3175">
              <a:solidFill>
                <a:srgbClr val="37B7F7"/>
              </a:solidFill>
              <a:round/>
              <a:headEnd/>
              <a:tailEnd/>
            </a:ln>
          </p:spPr>
          <p:txBody>
            <a:bodyPr wrap="none" anchor="ctr"/>
            <a:lstStyle/>
            <a:p>
              <a:pPr algn="ctr"/>
              <a:r>
                <a:rPr lang="en-US" sz="1800" b="1">
                  <a:solidFill>
                    <a:srgbClr val="FF0066"/>
                  </a:solidFill>
                  <a:latin typeface="Times New Roman" pitchFamily="18" charset="0"/>
                </a:rPr>
                <a:t>5</a:t>
              </a:r>
            </a:p>
          </p:txBody>
        </p:sp>
      </p:grpSp>
      <p:grpSp>
        <p:nvGrpSpPr>
          <p:cNvPr id="7" name="Group 21"/>
          <p:cNvGrpSpPr>
            <a:grpSpLocks/>
          </p:cNvGrpSpPr>
          <p:nvPr/>
        </p:nvGrpSpPr>
        <p:grpSpPr bwMode="auto">
          <a:xfrm>
            <a:off x="5703888" y="3063875"/>
            <a:ext cx="2906712" cy="3794125"/>
            <a:chOff x="3456" y="2408"/>
            <a:chExt cx="1459" cy="1912"/>
          </a:xfrm>
        </p:grpSpPr>
        <p:pic>
          <p:nvPicPr>
            <p:cNvPr id="13322" name="Picture 22" descr="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56" y="2408"/>
              <a:ext cx="1459" cy="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3" name="Oval 23"/>
            <p:cNvSpPr>
              <a:spLocks noChangeArrowheads="1"/>
            </p:cNvSpPr>
            <p:nvPr/>
          </p:nvSpPr>
          <p:spPr bwMode="auto">
            <a:xfrm>
              <a:off x="3504" y="4032"/>
              <a:ext cx="240" cy="240"/>
            </a:xfrm>
            <a:prstGeom prst="ellipse">
              <a:avLst/>
            </a:prstGeom>
            <a:solidFill>
              <a:srgbClr val="37B7F7"/>
            </a:solidFill>
            <a:ln w="3175">
              <a:solidFill>
                <a:srgbClr val="37B7F7"/>
              </a:solidFill>
              <a:round/>
              <a:headEnd/>
              <a:tailEnd/>
            </a:ln>
          </p:spPr>
          <p:txBody>
            <a:bodyPr wrap="none" anchor="ctr"/>
            <a:lstStyle/>
            <a:p>
              <a:pPr algn="ctr"/>
              <a:r>
                <a:rPr lang="en-US" sz="1800" b="1">
                  <a:solidFill>
                    <a:srgbClr val="FF0066"/>
                  </a:solidFill>
                  <a:latin typeface="Times New Roman" pitchFamily="18" charset="0"/>
                </a:rPr>
                <a:t>6</a:t>
              </a:r>
            </a:p>
          </p:txBody>
        </p:sp>
      </p:grpSp>
      <p:sp>
        <p:nvSpPr>
          <p:cNvPr id="6177" name="Text Box 33"/>
          <p:cNvSpPr txBox="1">
            <a:spLocks noChangeArrowheads="1"/>
          </p:cNvSpPr>
          <p:nvPr/>
        </p:nvSpPr>
        <p:spPr bwMode="auto">
          <a:xfrm>
            <a:off x="20638" y="88900"/>
            <a:ext cx="8305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cs typeface="Arial" charset="0"/>
              </a:defRPr>
            </a:lvl1pPr>
            <a:lvl2pPr marL="742950" indent="-285750" eaLnBrk="0" hangingPunct="0">
              <a:defRPr sz="3200">
                <a:solidFill>
                  <a:schemeClr val="tx1"/>
                </a:solidFill>
                <a:latin typeface="Arial" charset="0"/>
                <a:cs typeface="Arial" charset="0"/>
              </a:defRPr>
            </a:lvl2pPr>
            <a:lvl3pPr marL="1143000" indent="-228600" eaLnBrk="0" hangingPunct="0">
              <a:defRPr sz="3200">
                <a:solidFill>
                  <a:schemeClr val="tx1"/>
                </a:solidFill>
                <a:latin typeface="Arial" charset="0"/>
                <a:cs typeface="Arial" charset="0"/>
              </a:defRPr>
            </a:lvl3pPr>
            <a:lvl4pPr marL="1600200" indent="-228600" eaLnBrk="0" hangingPunct="0">
              <a:defRPr sz="3200">
                <a:solidFill>
                  <a:schemeClr val="tx1"/>
                </a:solidFill>
                <a:latin typeface="Arial" charset="0"/>
                <a:cs typeface="Arial" charset="0"/>
              </a:defRPr>
            </a:lvl4pPr>
            <a:lvl5pPr marL="2057400" indent="-228600" eaLnBrk="0" hangingPunct="0">
              <a:defRPr sz="3200">
                <a:solidFill>
                  <a:schemeClr val="tx1"/>
                </a:solidFill>
                <a:latin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cs typeface="Arial" charset="0"/>
              </a:defRPr>
            </a:lvl9pPr>
          </a:lstStyle>
          <a:p>
            <a:pPr eaLnBrk="1" hangingPunct="1"/>
            <a:r>
              <a:rPr lang="en-US">
                <a:solidFill>
                  <a:srgbClr val="CCFFFF"/>
                </a:solidFill>
                <a:latin typeface="Times New Roman" pitchFamily="18" charset="0"/>
              </a:rPr>
              <a:t>Chỉ ra những việc không nên làm trong các hình .</a:t>
            </a:r>
          </a:p>
        </p:txBody>
      </p:sp>
      <p:pic>
        <p:nvPicPr>
          <p:cNvPr id="6178" name="Picture 34" descr="wed 037"/>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flipH="1">
            <a:off x="8229600" y="0"/>
            <a:ext cx="685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177"/>
                                        </p:tgtEl>
                                        <p:attrNameLst>
                                          <p:attrName>style.visibility</p:attrName>
                                        </p:attrNameLst>
                                      </p:cBhvr>
                                      <p:to>
                                        <p:strVal val="visible"/>
                                      </p:to>
                                    </p:set>
                                    <p:animEffect transition="in" filter="diamond(in)">
                                      <p:cBhvr>
                                        <p:cTn id="7" dur="2000"/>
                                        <p:tgtEl>
                                          <p:spTgt spid="6177"/>
                                        </p:tgtEl>
                                      </p:cBhvr>
                                    </p:animEffect>
                                  </p:childTnLst>
                                </p:cTn>
                              </p:par>
                              <p:par>
                                <p:cTn id="8" presetID="8" presetClass="entr" presetSubtype="16" fill="hold" nodeType="withEffect">
                                  <p:stCondLst>
                                    <p:cond delay="0"/>
                                  </p:stCondLst>
                                  <p:childTnLst>
                                    <p:set>
                                      <p:cBhvr>
                                        <p:cTn id="9" dur="1" fill="hold">
                                          <p:stCondLst>
                                            <p:cond delay="0"/>
                                          </p:stCondLst>
                                        </p:cTn>
                                        <p:tgtEl>
                                          <p:spTgt spid="6178"/>
                                        </p:tgtEl>
                                        <p:attrNameLst>
                                          <p:attrName>style.visibility</p:attrName>
                                        </p:attrNameLst>
                                      </p:cBhvr>
                                      <p:to>
                                        <p:strVal val="visible"/>
                                      </p:to>
                                    </p:set>
                                    <p:animEffect transition="in" filter="diamond(in)">
                                      <p:cBhvr>
                                        <p:cTn id="10" dur="2000"/>
                                        <p:tgtEl>
                                          <p:spTgt spid="617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8" presetClass="entr" presetSubtype="16"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diamond(in)">
                                      <p:cBhvr>
                                        <p:cTn id="20" dur="2000"/>
                                        <p:tgtEl>
                                          <p:spTgt spid="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5" presetClass="entr" presetSubtype="1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checkerboard(across)">
                                      <p:cBhvr>
                                        <p:cTn id="31" dur="500"/>
                                        <p:tgtEl>
                                          <p:spTgt spid="5"/>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8" presetClass="entr" presetSubtype="16"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diamond(in)">
                                      <p:cBhvr>
                                        <p:cTn id="36" dur="2000"/>
                                        <p:tgtEl>
                                          <p:spTgt spid="6"/>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6" presetClass="entr" presetSubtype="26"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barn(inHorizontal)">
                                      <p:cBhvr>
                                        <p:cTn id="41" dur="500"/>
                                        <p:tgtEl>
                                          <p:spTgt spid="7"/>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3" presetClass="exit" presetSubtype="10" fill="hold" nodeType="clickEffect">
                                  <p:stCondLst>
                                    <p:cond delay="0"/>
                                  </p:stCondLst>
                                  <p:childTnLst>
                                    <p:animEffect transition="out" filter="blinds(horizontal)">
                                      <p:cBhvr>
                                        <p:cTn id="45" dur="500"/>
                                        <p:tgtEl>
                                          <p:spTgt spid="3"/>
                                        </p:tgtEl>
                                      </p:cBhvr>
                                    </p:animEffect>
                                    <p:set>
                                      <p:cBhvr>
                                        <p:cTn id="46" dur="1" fill="hold">
                                          <p:stCondLst>
                                            <p:cond delay="499"/>
                                          </p:stCondLst>
                                        </p:cTn>
                                        <p:tgtEl>
                                          <p:spTgt spid="3"/>
                                        </p:tgtEl>
                                        <p:attrNameLst>
                                          <p:attrName>style.visibility</p:attrName>
                                        </p:attrNameLst>
                                      </p:cBhvr>
                                      <p:to>
                                        <p:strVal val="hidden"/>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4" presetClass="exit" presetSubtype="16" fill="hold" nodeType="clickEffect">
                                  <p:stCondLst>
                                    <p:cond delay="0"/>
                                  </p:stCondLst>
                                  <p:childTnLst>
                                    <p:animEffect transition="out" filter="box(in)">
                                      <p:cBhvr>
                                        <p:cTn id="50" dur="500"/>
                                        <p:tgtEl>
                                          <p:spTgt spid="5"/>
                                        </p:tgtEl>
                                      </p:cBhvr>
                                    </p:animEffect>
                                    <p:set>
                                      <p:cBhvr>
                                        <p:cTn id="51" dur="1" fill="hold">
                                          <p:stCondLst>
                                            <p:cond delay="499"/>
                                          </p:stCondLst>
                                        </p:cTn>
                                        <p:tgtEl>
                                          <p:spTgt spid="5"/>
                                        </p:tgtEl>
                                        <p:attrNameLst>
                                          <p:attrName>style.visibility</p:attrName>
                                        </p:attrNameLst>
                                      </p:cBhvr>
                                      <p:to>
                                        <p:strVal val="hidden"/>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8" presetClass="exit" presetSubtype="16" fill="hold" nodeType="clickEffect">
                                  <p:stCondLst>
                                    <p:cond delay="0"/>
                                  </p:stCondLst>
                                  <p:childTnLst>
                                    <p:animEffect transition="out" filter="diamond(in)">
                                      <p:cBhvr>
                                        <p:cTn id="55" dur="2000"/>
                                        <p:tgtEl>
                                          <p:spTgt spid="7"/>
                                        </p:tgtEl>
                                      </p:cBhvr>
                                    </p:animEffect>
                                    <p:set>
                                      <p:cBhvr>
                                        <p:cTn id="56"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CC"/>
        </a:solidFill>
        <a:effectLst/>
      </p:bgPr>
    </p:bg>
    <p:spTree>
      <p:nvGrpSpPr>
        <p:cNvPr id="1" name=""/>
        <p:cNvGrpSpPr/>
        <p:nvPr/>
      </p:nvGrpSpPr>
      <p:grpSpPr>
        <a:xfrm>
          <a:off x="0" y="0"/>
          <a:ext cx="0" cy="0"/>
          <a:chOff x="0" y="0"/>
          <a:chExt cx="0" cy="0"/>
        </a:xfrm>
      </p:grpSpPr>
      <p:grpSp>
        <p:nvGrpSpPr>
          <p:cNvPr id="2" name="Group 4"/>
          <p:cNvGrpSpPr>
            <a:grpSpLocks/>
          </p:cNvGrpSpPr>
          <p:nvPr/>
        </p:nvGrpSpPr>
        <p:grpSpPr bwMode="auto">
          <a:xfrm>
            <a:off x="1219200" y="1219200"/>
            <a:ext cx="2590800" cy="1516063"/>
            <a:chOff x="2016" y="1308"/>
            <a:chExt cx="1632" cy="955"/>
          </a:xfrm>
        </p:grpSpPr>
        <p:pic>
          <p:nvPicPr>
            <p:cNvPr id="14353" name="Picture 5" descr="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6" y="1308"/>
              <a:ext cx="1632" cy="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4" name="Oval 6"/>
            <p:cNvSpPr>
              <a:spLocks noChangeArrowheads="1"/>
            </p:cNvSpPr>
            <p:nvPr/>
          </p:nvSpPr>
          <p:spPr bwMode="auto">
            <a:xfrm>
              <a:off x="3312" y="1392"/>
              <a:ext cx="240" cy="240"/>
            </a:xfrm>
            <a:prstGeom prst="ellipse">
              <a:avLst/>
            </a:prstGeom>
            <a:solidFill>
              <a:srgbClr val="37B7F7"/>
            </a:solidFill>
            <a:ln w="3175">
              <a:solidFill>
                <a:srgbClr val="37B7F7"/>
              </a:solidFill>
              <a:round/>
              <a:headEnd/>
              <a:tailEnd/>
            </a:ln>
          </p:spPr>
          <p:txBody>
            <a:bodyPr wrap="none" anchor="ctr"/>
            <a:lstStyle/>
            <a:p>
              <a:pPr algn="ctr"/>
              <a:r>
                <a:rPr lang="en-US" sz="1800" b="1">
                  <a:solidFill>
                    <a:srgbClr val="FF0066"/>
                  </a:solidFill>
                  <a:latin typeface="Times New Roman" pitchFamily="18" charset="0"/>
                </a:rPr>
                <a:t>2</a:t>
              </a:r>
            </a:p>
          </p:txBody>
        </p:sp>
      </p:grpSp>
      <p:grpSp>
        <p:nvGrpSpPr>
          <p:cNvPr id="3" name="Group 7"/>
          <p:cNvGrpSpPr>
            <a:grpSpLocks/>
          </p:cNvGrpSpPr>
          <p:nvPr/>
        </p:nvGrpSpPr>
        <p:grpSpPr bwMode="auto">
          <a:xfrm>
            <a:off x="228600" y="3124200"/>
            <a:ext cx="1447800" cy="3071813"/>
            <a:chOff x="1008" y="2385"/>
            <a:chExt cx="912" cy="1935"/>
          </a:xfrm>
        </p:grpSpPr>
        <p:pic>
          <p:nvPicPr>
            <p:cNvPr id="14351" name="Picture 8" descr="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8" y="2385"/>
              <a:ext cx="912" cy="1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2" name="Oval 9"/>
            <p:cNvSpPr>
              <a:spLocks noChangeArrowheads="1"/>
            </p:cNvSpPr>
            <p:nvPr/>
          </p:nvSpPr>
          <p:spPr bwMode="auto">
            <a:xfrm>
              <a:off x="1056" y="4032"/>
              <a:ext cx="240" cy="240"/>
            </a:xfrm>
            <a:prstGeom prst="ellipse">
              <a:avLst/>
            </a:prstGeom>
            <a:solidFill>
              <a:srgbClr val="37B7F7"/>
            </a:solidFill>
            <a:ln w="3175">
              <a:solidFill>
                <a:srgbClr val="37B7F7"/>
              </a:solidFill>
              <a:round/>
              <a:headEnd/>
              <a:tailEnd/>
            </a:ln>
          </p:spPr>
          <p:txBody>
            <a:bodyPr wrap="none" anchor="ctr"/>
            <a:lstStyle/>
            <a:p>
              <a:pPr algn="ctr"/>
              <a:r>
                <a:rPr lang="en-US" sz="1800" b="1">
                  <a:solidFill>
                    <a:srgbClr val="FF0066"/>
                  </a:solidFill>
                  <a:latin typeface="Times New Roman" pitchFamily="18" charset="0"/>
                </a:rPr>
                <a:t>4</a:t>
              </a:r>
            </a:p>
          </p:txBody>
        </p:sp>
      </p:grpSp>
      <p:grpSp>
        <p:nvGrpSpPr>
          <p:cNvPr id="4" name="Group 10"/>
          <p:cNvGrpSpPr>
            <a:grpSpLocks/>
          </p:cNvGrpSpPr>
          <p:nvPr/>
        </p:nvGrpSpPr>
        <p:grpSpPr bwMode="auto">
          <a:xfrm>
            <a:off x="5029200" y="3124200"/>
            <a:ext cx="2316163" cy="3035300"/>
            <a:chOff x="3456" y="2408"/>
            <a:chExt cx="1459" cy="1912"/>
          </a:xfrm>
        </p:grpSpPr>
        <p:pic>
          <p:nvPicPr>
            <p:cNvPr id="14349" name="Picture 11" descr="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56" y="2408"/>
              <a:ext cx="1459" cy="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0" name="Oval 12"/>
            <p:cNvSpPr>
              <a:spLocks noChangeArrowheads="1"/>
            </p:cNvSpPr>
            <p:nvPr/>
          </p:nvSpPr>
          <p:spPr bwMode="auto">
            <a:xfrm>
              <a:off x="3504" y="4032"/>
              <a:ext cx="240" cy="240"/>
            </a:xfrm>
            <a:prstGeom prst="ellipse">
              <a:avLst/>
            </a:prstGeom>
            <a:solidFill>
              <a:srgbClr val="37B7F7"/>
            </a:solidFill>
            <a:ln w="3175">
              <a:solidFill>
                <a:srgbClr val="37B7F7"/>
              </a:solidFill>
              <a:round/>
              <a:headEnd/>
              <a:tailEnd/>
            </a:ln>
          </p:spPr>
          <p:txBody>
            <a:bodyPr wrap="none" anchor="ctr"/>
            <a:lstStyle/>
            <a:p>
              <a:pPr algn="ctr"/>
              <a:r>
                <a:rPr lang="en-US" sz="1800" b="1">
                  <a:solidFill>
                    <a:srgbClr val="FF0066"/>
                  </a:solidFill>
                  <a:latin typeface="Times New Roman" pitchFamily="18" charset="0"/>
                </a:rPr>
                <a:t>6</a:t>
              </a:r>
            </a:p>
          </p:txBody>
        </p:sp>
      </p:grpSp>
      <p:sp>
        <p:nvSpPr>
          <p:cNvPr id="14341" name="Text Box 13"/>
          <p:cNvSpPr txBox="1">
            <a:spLocks noChangeArrowheads="1"/>
          </p:cNvSpPr>
          <p:nvPr/>
        </p:nvSpPr>
        <p:spPr bwMode="auto">
          <a:xfrm>
            <a:off x="1676400" y="609600"/>
            <a:ext cx="2971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cs typeface="Arial" charset="0"/>
              </a:defRPr>
            </a:lvl1pPr>
            <a:lvl2pPr marL="742950" indent="-285750" eaLnBrk="0" hangingPunct="0">
              <a:defRPr sz="3200">
                <a:solidFill>
                  <a:schemeClr val="tx1"/>
                </a:solidFill>
                <a:latin typeface="Arial" charset="0"/>
                <a:cs typeface="Arial" charset="0"/>
              </a:defRPr>
            </a:lvl2pPr>
            <a:lvl3pPr marL="1143000" indent="-228600" eaLnBrk="0" hangingPunct="0">
              <a:defRPr sz="3200">
                <a:solidFill>
                  <a:schemeClr val="tx1"/>
                </a:solidFill>
                <a:latin typeface="Arial" charset="0"/>
                <a:cs typeface="Arial" charset="0"/>
              </a:defRPr>
            </a:lvl3pPr>
            <a:lvl4pPr marL="1600200" indent="-228600" eaLnBrk="0" hangingPunct="0">
              <a:defRPr sz="3200">
                <a:solidFill>
                  <a:schemeClr val="tx1"/>
                </a:solidFill>
                <a:latin typeface="Arial" charset="0"/>
                <a:cs typeface="Arial" charset="0"/>
              </a:defRPr>
            </a:lvl4pPr>
            <a:lvl5pPr marL="2057400" indent="-228600" eaLnBrk="0" hangingPunct="0">
              <a:defRPr sz="3200">
                <a:solidFill>
                  <a:schemeClr val="tx1"/>
                </a:solidFill>
                <a:latin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cs typeface="Arial" charset="0"/>
              </a:defRPr>
            </a:lvl9pPr>
          </a:lstStyle>
          <a:p>
            <a:pPr eaLnBrk="1" hangingPunct="1">
              <a:spcBef>
                <a:spcPct val="50000"/>
              </a:spcBef>
            </a:pPr>
            <a:endParaRPr lang="en-US" sz="2800">
              <a:latin typeface=".VnTime" pitchFamily="34" charset="0"/>
            </a:endParaRPr>
          </a:p>
        </p:txBody>
      </p:sp>
      <p:sp>
        <p:nvSpPr>
          <p:cNvPr id="49166" name="Text Box 14"/>
          <p:cNvSpPr txBox="1">
            <a:spLocks noChangeArrowheads="1"/>
          </p:cNvSpPr>
          <p:nvPr/>
        </p:nvSpPr>
        <p:spPr bwMode="auto">
          <a:xfrm>
            <a:off x="2133600" y="228600"/>
            <a:ext cx="4114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cs typeface="Arial" charset="0"/>
              </a:defRPr>
            </a:lvl1pPr>
            <a:lvl2pPr marL="742950" indent="-285750" eaLnBrk="0" hangingPunct="0">
              <a:defRPr sz="3200">
                <a:solidFill>
                  <a:schemeClr val="tx1"/>
                </a:solidFill>
                <a:latin typeface="Arial" charset="0"/>
                <a:cs typeface="Arial" charset="0"/>
              </a:defRPr>
            </a:lvl2pPr>
            <a:lvl3pPr marL="1143000" indent="-228600" eaLnBrk="0" hangingPunct="0">
              <a:defRPr sz="3200">
                <a:solidFill>
                  <a:schemeClr val="tx1"/>
                </a:solidFill>
                <a:latin typeface="Arial" charset="0"/>
                <a:cs typeface="Arial" charset="0"/>
              </a:defRPr>
            </a:lvl3pPr>
            <a:lvl4pPr marL="1600200" indent="-228600" eaLnBrk="0" hangingPunct="0">
              <a:defRPr sz="3200">
                <a:solidFill>
                  <a:schemeClr val="tx1"/>
                </a:solidFill>
                <a:latin typeface="Arial" charset="0"/>
                <a:cs typeface="Arial" charset="0"/>
              </a:defRPr>
            </a:lvl4pPr>
            <a:lvl5pPr marL="2057400" indent="-228600" eaLnBrk="0" hangingPunct="0">
              <a:defRPr sz="3200">
                <a:solidFill>
                  <a:schemeClr val="tx1"/>
                </a:solidFill>
                <a:latin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cs typeface="Arial" charset="0"/>
              </a:defRPr>
            </a:lvl9pPr>
          </a:lstStyle>
          <a:p>
            <a:pPr eaLnBrk="1" hangingPunct="1">
              <a:spcBef>
                <a:spcPct val="50000"/>
              </a:spcBef>
            </a:pPr>
            <a:r>
              <a:rPr lang="en-US" sz="2800">
                <a:solidFill>
                  <a:srgbClr val="FF33CC"/>
                </a:solidFill>
                <a:latin typeface="Times New Roman" pitchFamily="18" charset="0"/>
              </a:rPr>
              <a:t>Những việc không nên làm</a:t>
            </a:r>
          </a:p>
        </p:txBody>
      </p:sp>
      <p:sp>
        <p:nvSpPr>
          <p:cNvPr id="49168" name="AutoShape 16"/>
          <p:cNvSpPr>
            <a:spLocks noChangeArrowheads="1"/>
          </p:cNvSpPr>
          <p:nvPr/>
        </p:nvSpPr>
        <p:spPr bwMode="auto">
          <a:xfrm>
            <a:off x="4724400" y="838200"/>
            <a:ext cx="3810000" cy="1524000"/>
          </a:xfrm>
          <a:prstGeom prst="wedgeEllipseCallout">
            <a:avLst>
              <a:gd name="adj1" fmla="val -73958"/>
              <a:gd name="adj2" fmla="val 35315"/>
            </a:avLst>
          </a:prstGeom>
          <a:solidFill>
            <a:srgbClr val="CCFFFF"/>
          </a:solidFill>
          <a:ln w="9525">
            <a:solidFill>
              <a:schemeClr val="tx1"/>
            </a:solidFill>
            <a:miter lim="800000"/>
            <a:headEnd/>
            <a:tailEnd/>
          </a:ln>
        </p:spPr>
        <p:txBody>
          <a:bodyPr/>
          <a:lstStyle/>
          <a:p>
            <a:pPr algn="ctr"/>
            <a:endParaRPr lang="en-US">
              <a:latin typeface="Times New Roman" pitchFamily="18" charset="0"/>
            </a:endParaRPr>
          </a:p>
        </p:txBody>
      </p:sp>
      <p:sp>
        <p:nvSpPr>
          <p:cNvPr id="49169" name="Text Box 17"/>
          <p:cNvSpPr txBox="1">
            <a:spLocks noChangeArrowheads="1"/>
          </p:cNvSpPr>
          <p:nvPr/>
        </p:nvSpPr>
        <p:spPr bwMode="auto">
          <a:xfrm>
            <a:off x="5410200" y="1066800"/>
            <a:ext cx="31242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cs typeface="Arial" charset="0"/>
              </a:defRPr>
            </a:lvl1pPr>
            <a:lvl2pPr marL="742950" indent="-285750" eaLnBrk="0" hangingPunct="0">
              <a:defRPr sz="3200">
                <a:solidFill>
                  <a:schemeClr val="tx1"/>
                </a:solidFill>
                <a:latin typeface="Arial" charset="0"/>
                <a:cs typeface="Arial" charset="0"/>
              </a:defRPr>
            </a:lvl2pPr>
            <a:lvl3pPr marL="1143000" indent="-228600" eaLnBrk="0" hangingPunct="0">
              <a:defRPr sz="3200">
                <a:solidFill>
                  <a:schemeClr val="tx1"/>
                </a:solidFill>
                <a:latin typeface="Arial" charset="0"/>
                <a:cs typeface="Arial" charset="0"/>
              </a:defRPr>
            </a:lvl3pPr>
            <a:lvl4pPr marL="1600200" indent="-228600" eaLnBrk="0" hangingPunct="0">
              <a:defRPr sz="3200">
                <a:solidFill>
                  <a:schemeClr val="tx1"/>
                </a:solidFill>
                <a:latin typeface="Arial" charset="0"/>
                <a:cs typeface="Arial" charset="0"/>
              </a:defRPr>
            </a:lvl4pPr>
            <a:lvl5pPr marL="2057400" indent="-228600" eaLnBrk="0" hangingPunct="0">
              <a:defRPr sz="3200">
                <a:solidFill>
                  <a:schemeClr val="tx1"/>
                </a:solidFill>
                <a:latin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cs typeface="Arial" charset="0"/>
              </a:defRPr>
            </a:lvl9pPr>
          </a:lstStyle>
          <a:p>
            <a:pPr eaLnBrk="1" hangingPunct="1">
              <a:spcBef>
                <a:spcPct val="50000"/>
              </a:spcBef>
            </a:pPr>
            <a:r>
              <a:rPr lang="en-US" sz="2800">
                <a:solidFill>
                  <a:srgbClr val="0000CC"/>
                </a:solidFill>
                <a:latin typeface="Times New Roman" pitchFamily="18" charset="0"/>
              </a:rPr>
              <a:t>Để</a:t>
            </a:r>
            <a:r>
              <a:rPr lang="en-US">
                <a:solidFill>
                  <a:srgbClr val="0000CC"/>
                </a:solidFill>
                <a:latin typeface="Times New Roman" pitchFamily="18" charset="0"/>
              </a:rPr>
              <a:t> </a:t>
            </a:r>
            <a:r>
              <a:rPr lang="en-US" sz="2800">
                <a:solidFill>
                  <a:srgbClr val="0000CC"/>
                </a:solidFill>
                <a:latin typeface="Times New Roman" pitchFamily="18" charset="0"/>
              </a:rPr>
              <a:t>n</a:t>
            </a:r>
            <a:r>
              <a:rPr lang="vi-VN" sz="2800">
                <a:solidFill>
                  <a:srgbClr val="0000CC"/>
                </a:solidFill>
                <a:latin typeface="Times New Roman" pitchFamily="18" charset="0"/>
              </a:rPr>
              <a:t>ư</a:t>
            </a:r>
            <a:r>
              <a:rPr lang="en-US" sz="2800">
                <a:solidFill>
                  <a:srgbClr val="0000CC"/>
                </a:solidFill>
                <a:latin typeface="Times New Roman" pitchFamily="18" charset="0"/>
              </a:rPr>
              <a:t>ớc chảy tràn, không khoá máy.</a:t>
            </a:r>
          </a:p>
        </p:txBody>
      </p:sp>
      <p:sp>
        <p:nvSpPr>
          <p:cNvPr id="49170" name="AutoShape 18"/>
          <p:cNvSpPr>
            <a:spLocks noChangeArrowheads="1"/>
          </p:cNvSpPr>
          <p:nvPr/>
        </p:nvSpPr>
        <p:spPr bwMode="auto">
          <a:xfrm>
            <a:off x="1676400" y="3505200"/>
            <a:ext cx="3352800" cy="2057400"/>
          </a:xfrm>
          <a:prstGeom prst="cloudCallout">
            <a:avLst>
              <a:gd name="adj1" fmla="val -44176"/>
              <a:gd name="adj2" fmla="val 28551"/>
            </a:avLst>
          </a:prstGeom>
          <a:solidFill>
            <a:srgbClr val="CCFFFF"/>
          </a:solidFill>
          <a:ln w="9525">
            <a:solidFill>
              <a:schemeClr val="tx1"/>
            </a:solidFill>
            <a:round/>
            <a:headEnd/>
            <a:tailEnd/>
          </a:ln>
        </p:spPr>
        <p:txBody>
          <a:bodyPr/>
          <a:lstStyle/>
          <a:p>
            <a:pPr algn="ctr"/>
            <a:endParaRPr lang="en-US">
              <a:latin typeface="Times New Roman" pitchFamily="18" charset="0"/>
            </a:endParaRPr>
          </a:p>
        </p:txBody>
      </p:sp>
      <p:sp>
        <p:nvSpPr>
          <p:cNvPr id="49171" name="Text Box 19"/>
          <p:cNvSpPr txBox="1">
            <a:spLocks noChangeArrowheads="1"/>
          </p:cNvSpPr>
          <p:nvPr/>
        </p:nvSpPr>
        <p:spPr bwMode="auto">
          <a:xfrm>
            <a:off x="2057400" y="3810000"/>
            <a:ext cx="31242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cs typeface="Arial" charset="0"/>
              </a:defRPr>
            </a:lvl1pPr>
            <a:lvl2pPr marL="742950" indent="-285750" eaLnBrk="0" hangingPunct="0">
              <a:defRPr sz="3200">
                <a:solidFill>
                  <a:schemeClr val="tx1"/>
                </a:solidFill>
                <a:latin typeface="Arial" charset="0"/>
                <a:cs typeface="Arial" charset="0"/>
              </a:defRPr>
            </a:lvl2pPr>
            <a:lvl3pPr marL="1143000" indent="-228600" eaLnBrk="0" hangingPunct="0">
              <a:defRPr sz="3200">
                <a:solidFill>
                  <a:schemeClr val="tx1"/>
                </a:solidFill>
                <a:latin typeface="Arial" charset="0"/>
                <a:cs typeface="Arial" charset="0"/>
              </a:defRPr>
            </a:lvl3pPr>
            <a:lvl4pPr marL="1600200" indent="-228600" eaLnBrk="0" hangingPunct="0">
              <a:defRPr sz="3200">
                <a:solidFill>
                  <a:schemeClr val="tx1"/>
                </a:solidFill>
                <a:latin typeface="Arial" charset="0"/>
                <a:cs typeface="Arial" charset="0"/>
              </a:defRPr>
            </a:lvl4pPr>
            <a:lvl5pPr marL="2057400" indent="-228600" eaLnBrk="0" hangingPunct="0">
              <a:defRPr sz="3200">
                <a:solidFill>
                  <a:schemeClr val="tx1"/>
                </a:solidFill>
                <a:latin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cs typeface="Arial" charset="0"/>
              </a:defRPr>
            </a:lvl9pPr>
          </a:lstStyle>
          <a:p>
            <a:pPr eaLnBrk="1" hangingPunct="1">
              <a:spcBef>
                <a:spcPct val="50000"/>
              </a:spcBef>
            </a:pPr>
            <a:r>
              <a:rPr lang="en-US" sz="2800">
                <a:solidFill>
                  <a:srgbClr val="0000CC"/>
                </a:solidFill>
                <a:latin typeface="Times New Roman" pitchFamily="18" charset="0"/>
              </a:rPr>
              <a:t>Đánh r</a:t>
            </a:r>
            <a:r>
              <a:rPr lang="vi-VN" sz="2800">
                <a:solidFill>
                  <a:srgbClr val="0000CC"/>
                </a:solidFill>
                <a:latin typeface="Times New Roman" pitchFamily="18" charset="0"/>
              </a:rPr>
              <a:t>ă</a:t>
            </a:r>
            <a:r>
              <a:rPr lang="en-US" sz="2800">
                <a:solidFill>
                  <a:srgbClr val="0000CC"/>
                </a:solidFill>
                <a:latin typeface="Times New Roman" pitchFamily="18" charset="0"/>
              </a:rPr>
              <a:t>ng, không khoá máy </a:t>
            </a:r>
            <a:r>
              <a:rPr lang="vi-VN" sz="2800">
                <a:solidFill>
                  <a:srgbClr val="0000CC"/>
                </a:solidFill>
                <a:latin typeface="Times New Roman" pitchFamily="18" charset="0"/>
              </a:rPr>
              <a:t>đ</a:t>
            </a:r>
            <a:r>
              <a:rPr lang="en-US" sz="2800">
                <a:solidFill>
                  <a:srgbClr val="0000CC"/>
                </a:solidFill>
                <a:latin typeface="Times New Roman" pitchFamily="18" charset="0"/>
              </a:rPr>
              <a:t>ể n</a:t>
            </a:r>
            <a:r>
              <a:rPr lang="vi-VN" sz="2800">
                <a:solidFill>
                  <a:srgbClr val="0000CC"/>
                </a:solidFill>
                <a:latin typeface="Times New Roman" pitchFamily="18" charset="0"/>
              </a:rPr>
              <a:t>ư</a:t>
            </a:r>
            <a:r>
              <a:rPr lang="en-US" sz="2800">
                <a:solidFill>
                  <a:srgbClr val="0000CC"/>
                </a:solidFill>
                <a:latin typeface="Times New Roman" pitchFamily="18" charset="0"/>
              </a:rPr>
              <a:t>ớc chảy tràn ra</a:t>
            </a:r>
          </a:p>
        </p:txBody>
      </p:sp>
      <p:sp>
        <p:nvSpPr>
          <p:cNvPr id="49172" name="AutoShape 20"/>
          <p:cNvSpPr>
            <a:spLocks noChangeArrowheads="1"/>
          </p:cNvSpPr>
          <p:nvPr/>
        </p:nvSpPr>
        <p:spPr bwMode="auto">
          <a:xfrm>
            <a:off x="7696200" y="3124200"/>
            <a:ext cx="1143000" cy="3429000"/>
          </a:xfrm>
          <a:prstGeom prst="wedgeRectCallout">
            <a:avLst>
              <a:gd name="adj1" fmla="val -85000"/>
              <a:gd name="adj2" fmla="val 8194"/>
            </a:avLst>
          </a:prstGeom>
          <a:solidFill>
            <a:srgbClr val="CCFFFF"/>
          </a:solidFill>
          <a:ln w="9525">
            <a:solidFill>
              <a:schemeClr val="tx1"/>
            </a:solidFill>
            <a:miter lim="800000"/>
            <a:headEnd/>
            <a:tailEnd/>
          </a:ln>
        </p:spPr>
        <p:txBody>
          <a:bodyPr/>
          <a:lstStyle/>
          <a:p>
            <a:pPr algn="ctr"/>
            <a:endParaRPr lang="en-US">
              <a:latin typeface="Times New Roman" pitchFamily="18" charset="0"/>
            </a:endParaRPr>
          </a:p>
        </p:txBody>
      </p:sp>
      <p:sp>
        <p:nvSpPr>
          <p:cNvPr id="49173" name="Text Box 21"/>
          <p:cNvSpPr txBox="1">
            <a:spLocks noChangeArrowheads="1"/>
          </p:cNvSpPr>
          <p:nvPr/>
        </p:nvSpPr>
        <p:spPr bwMode="auto">
          <a:xfrm>
            <a:off x="7832725" y="3344863"/>
            <a:ext cx="930275"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cs typeface="Arial" charset="0"/>
              </a:defRPr>
            </a:lvl1pPr>
            <a:lvl2pPr marL="742950" indent="-285750" eaLnBrk="0" hangingPunct="0">
              <a:defRPr sz="3200">
                <a:solidFill>
                  <a:schemeClr val="tx1"/>
                </a:solidFill>
                <a:latin typeface="Arial" charset="0"/>
                <a:cs typeface="Arial" charset="0"/>
              </a:defRPr>
            </a:lvl2pPr>
            <a:lvl3pPr marL="1143000" indent="-228600" eaLnBrk="0" hangingPunct="0">
              <a:defRPr sz="3200">
                <a:solidFill>
                  <a:schemeClr val="tx1"/>
                </a:solidFill>
                <a:latin typeface="Arial" charset="0"/>
                <a:cs typeface="Arial" charset="0"/>
              </a:defRPr>
            </a:lvl3pPr>
            <a:lvl4pPr marL="1600200" indent="-228600" eaLnBrk="0" hangingPunct="0">
              <a:defRPr sz="3200">
                <a:solidFill>
                  <a:schemeClr val="tx1"/>
                </a:solidFill>
                <a:latin typeface="Arial" charset="0"/>
                <a:cs typeface="Arial" charset="0"/>
              </a:defRPr>
            </a:lvl4pPr>
            <a:lvl5pPr marL="2057400" indent="-228600" eaLnBrk="0" hangingPunct="0">
              <a:defRPr sz="3200">
                <a:solidFill>
                  <a:schemeClr val="tx1"/>
                </a:solidFill>
                <a:latin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cs typeface="Arial" charset="0"/>
              </a:defRPr>
            </a:lvl9pPr>
          </a:lstStyle>
          <a:p>
            <a:pPr eaLnBrk="1" hangingPunct="1"/>
            <a:r>
              <a:rPr lang="en-US" sz="2800">
                <a:solidFill>
                  <a:srgbClr val="0000CC"/>
                </a:solidFill>
                <a:latin typeface="Times New Roman" pitchFamily="18" charset="0"/>
              </a:rPr>
              <a:t>T</a:t>
            </a:r>
            <a:r>
              <a:rPr lang="vi-VN" sz="2800">
                <a:solidFill>
                  <a:srgbClr val="0000CC"/>
                </a:solidFill>
                <a:latin typeface="Times New Roman" pitchFamily="18" charset="0"/>
              </a:rPr>
              <a:t>ư</a:t>
            </a:r>
            <a:r>
              <a:rPr lang="en-US" sz="2800">
                <a:solidFill>
                  <a:srgbClr val="0000CC"/>
                </a:solidFill>
                <a:latin typeface="Times New Roman" pitchFamily="18" charset="0"/>
              </a:rPr>
              <a:t>ới cây </a:t>
            </a:r>
            <a:r>
              <a:rPr lang="vi-VN" sz="2800">
                <a:solidFill>
                  <a:srgbClr val="0000CC"/>
                </a:solidFill>
                <a:latin typeface="Times New Roman" pitchFamily="18" charset="0"/>
              </a:rPr>
              <a:t>đ</a:t>
            </a:r>
            <a:r>
              <a:rPr lang="en-US" sz="2800">
                <a:solidFill>
                  <a:srgbClr val="0000CC"/>
                </a:solidFill>
                <a:latin typeface="Times New Roman" pitchFamily="18" charset="0"/>
              </a:rPr>
              <a:t>ể n</a:t>
            </a:r>
            <a:r>
              <a:rPr lang="vi-VN" sz="2800">
                <a:solidFill>
                  <a:srgbClr val="0000CC"/>
                </a:solidFill>
                <a:latin typeface="Times New Roman" pitchFamily="18" charset="0"/>
              </a:rPr>
              <a:t>ư</a:t>
            </a:r>
            <a:r>
              <a:rPr lang="en-US" sz="2800">
                <a:solidFill>
                  <a:srgbClr val="0000CC"/>
                </a:solidFill>
                <a:latin typeface="Times New Roman" pitchFamily="18" charset="0"/>
              </a:rPr>
              <a:t>ớc </a:t>
            </a:r>
          </a:p>
          <a:p>
            <a:pPr eaLnBrk="1" hangingPunct="1"/>
            <a:r>
              <a:rPr lang="en-US" sz="2800">
                <a:solidFill>
                  <a:srgbClr val="0000CC"/>
                </a:solidFill>
                <a:latin typeface="Times New Roman" pitchFamily="18" charset="0"/>
              </a:rPr>
              <a:t>chảy tràn lan</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49166"/>
                                        </p:tgtEl>
                                        <p:attrNameLst>
                                          <p:attrName>style.visibility</p:attrName>
                                        </p:attrNameLst>
                                      </p:cBhvr>
                                      <p:to>
                                        <p:strVal val="visible"/>
                                      </p:to>
                                    </p:set>
                                    <p:animEffect transition="in" filter="diamond(in)">
                                      <p:cBhvr>
                                        <p:cTn id="7" dur="2000"/>
                                        <p:tgtEl>
                                          <p:spTgt spid="49166"/>
                                        </p:tgtEl>
                                      </p:cBhvr>
                                    </p:animEffect>
                                  </p:childTnLst>
                                </p:cTn>
                              </p:par>
                            </p:childTnLst>
                          </p:cTn>
                        </p:par>
                        <p:par>
                          <p:cTn id="8" fill="hold" nodeType="afterGroup">
                            <p:stCondLst>
                              <p:cond delay="2000"/>
                            </p:stCondLst>
                            <p:childTnLst>
                              <p:par>
                                <p:cTn id="9" presetID="8"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amond(in)">
                                      <p:cBhvr>
                                        <p:cTn id="11" dur="2000"/>
                                        <p:tgtEl>
                                          <p:spTgt spid="2"/>
                                        </p:tgtEl>
                                      </p:cBhvr>
                                    </p:animEffect>
                                  </p:childTnLst>
                                </p:cTn>
                              </p:par>
                            </p:childTnLst>
                          </p:cTn>
                        </p:par>
                        <p:par>
                          <p:cTn id="12" fill="hold" nodeType="afterGroup">
                            <p:stCondLst>
                              <p:cond delay="4000"/>
                            </p:stCondLst>
                            <p:childTnLst>
                              <p:par>
                                <p:cTn id="13" presetID="21" presetClass="entr" presetSubtype="4" fill="hold" grpId="0" nodeType="afterEffect">
                                  <p:stCondLst>
                                    <p:cond delay="0"/>
                                  </p:stCondLst>
                                  <p:childTnLst>
                                    <p:set>
                                      <p:cBhvr>
                                        <p:cTn id="14" dur="1" fill="hold">
                                          <p:stCondLst>
                                            <p:cond delay="0"/>
                                          </p:stCondLst>
                                        </p:cTn>
                                        <p:tgtEl>
                                          <p:spTgt spid="49169"/>
                                        </p:tgtEl>
                                        <p:attrNameLst>
                                          <p:attrName>style.visibility</p:attrName>
                                        </p:attrNameLst>
                                      </p:cBhvr>
                                      <p:to>
                                        <p:strVal val="visible"/>
                                      </p:to>
                                    </p:set>
                                    <p:animEffect transition="in" filter="wheel(4)">
                                      <p:cBhvr>
                                        <p:cTn id="15" dur="2000"/>
                                        <p:tgtEl>
                                          <p:spTgt spid="49169"/>
                                        </p:tgtEl>
                                      </p:cBhvr>
                                    </p:animEffect>
                                  </p:childTnLst>
                                </p:cTn>
                              </p:par>
                              <p:par>
                                <p:cTn id="16" presetID="21" presetClass="entr" presetSubtype="4" fill="hold" grpId="0" nodeType="withEffect">
                                  <p:stCondLst>
                                    <p:cond delay="0"/>
                                  </p:stCondLst>
                                  <p:childTnLst>
                                    <p:set>
                                      <p:cBhvr>
                                        <p:cTn id="17" dur="1" fill="hold">
                                          <p:stCondLst>
                                            <p:cond delay="0"/>
                                          </p:stCondLst>
                                        </p:cTn>
                                        <p:tgtEl>
                                          <p:spTgt spid="49168"/>
                                        </p:tgtEl>
                                        <p:attrNameLst>
                                          <p:attrName>style.visibility</p:attrName>
                                        </p:attrNameLst>
                                      </p:cBhvr>
                                      <p:to>
                                        <p:strVal val="visible"/>
                                      </p:to>
                                    </p:set>
                                    <p:animEffect transition="in" filter="wheel(4)">
                                      <p:cBhvr>
                                        <p:cTn id="18" dur="2000"/>
                                        <p:tgtEl>
                                          <p:spTgt spid="49168"/>
                                        </p:tgtEl>
                                      </p:cBhvr>
                                    </p:animEffect>
                                  </p:childTnLst>
                                </p:cTn>
                              </p:par>
                            </p:childTnLst>
                          </p:cTn>
                        </p:par>
                        <p:par>
                          <p:cTn id="19" fill="hold" nodeType="afterGroup">
                            <p:stCondLst>
                              <p:cond delay="6000"/>
                            </p:stCondLst>
                            <p:childTnLst>
                              <p:par>
                                <p:cTn id="20" presetID="8" presetClass="entr" presetSubtype="16"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diamond(in)">
                                      <p:cBhvr>
                                        <p:cTn id="22" dur="2000"/>
                                        <p:tgtEl>
                                          <p:spTgt spid="3"/>
                                        </p:tgtEl>
                                      </p:cBhvr>
                                    </p:animEffect>
                                  </p:childTnLst>
                                </p:cTn>
                              </p:par>
                            </p:childTnLst>
                          </p:cTn>
                        </p:par>
                        <p:par>
                          <p:cTn id="23" fill="hold" nodeType="afterGroup">
                            <p:stCondLst>
                              <p:cond delay="8000"/>
                            </p:stCondLst>
                            <p:childTnLst>
                              <p:par>
                                <p:cTn id="24" presetID="8" presetClass="entr" presetSubtype="16" fill="hold" grpId="0" nodeType="afterEffect">
                                  <p:stCondLst>
                                    <p:cond delay="0"/>
                                  </p:stCondLst>
                                  <p:childTnLst>
                                    <p:set>
                                      <p:cBhvr>
                                        <p:cTn id="25" dur="1" fill="hold">
                                          <p:stCondLst>
                                            <p:cond delay="0"/>
                                          </p:stCondLst>
                                        </p:cTn>
                                        <p:tgtEl>
                                          <p:spTgt spid="49171"/>
                                        </p:tgtEl>
                                        <p:attrNameLst>
                                          <p:attrName>style.visibility</p:attrName>
                                        </p:attrNameLst>
                                      </p:cBhvr>
                                      <p:to>
                                        <p:strVal val="visible"/>
                                      </p:to>
                                    </p:set>
                                    <p:animEffect transition="in" filter="diamond(in)">
                                      <p:cBhvr>
                                        <p:cTn id="26" dur="2000"/>
                                        <p:tgtEl>
                                          <p:spTgt spid="49171"/>
                                        </p:tgtEl>
                                      </p:cBhvr>
                                    </p:animEffect>
                                  </p:childTnLst>
                                </p:cTn>
                              </p:par>
                              <p:par>
                                <p:cTn id="27" presetID="8" presetClass="entr" presetSubtype="16" fill="hold" grpId="0" nodeType="withEffect">
                                  <p:stCondLst>
                                    <p:cond delay="0"/>
                                  </p:stCondLst>
                                  <p:childTnLst>
                                    <p:set>
                                      <p:cBhvr>
                                        <p:cTn id="28" dur="1" fill="hold">
                                          <p:stCondLst>
                                            <p:cond delay="0"/>
                                          </p:stCondLst>
                                        </p:cTn>
                                        <p:tgtEl>
                                          <p:spTgt spid="49170"/>
                                        </p:tgtEl>
                                        <p:attrNameLst>
                                          <p:attrName>style.visibility</p:attrName>
                                        </p:attrNameLst>
                                      </p:cBhvr>
                                      <p:to>
                                        <p:strVal val="visible"/>
                                      </p:to>
                                    </p:set>
                                    <p:animEffect transition="in" filter="diamond(in)">
                                      <p:cBhvr>
                                        <p:cTn id="29" dur="2000"/>
                                        <p:tgtEl>
                                          <p:spTgt spid="49170"/>
                                        </p:tgtEl>
                                      </p:cBhvr>
                                    </p:animEffect>
                                  </p:childTnLst>
                                </p:cTn>
                              </p:par>
                            </p:childTnLst>
                          </p:cTn>
                        </p:par>
                        <p:par>
                          <p:cTn id="30" fill="hold" nodeType="afterGroup">
                            <p:stCondLst>
                              <p:cond delay="10000"/>
                            </p:stCondLst>
                            <p:childTnLst>
                              <p:par>
                                <p:cTn id="31" presetID="8" presetClass="entr" presetSubtype="16" fill="hold" nodeType="after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diamond(in)">
                                      <p:cBhvr>
                                        <p:cTn id="33" dur="2000"/>
                                        <p:tgtEl>
                                          <p:spTgt spid="4"/>
                                        </p:tgtEl>
                                      </p:cBhvr>
                                    </p:animEffect>
                                  </p:childTnLst>
                                </p:cTn>
                              </p:par>
                            </p:childTnLst>
                          </p:cTn>
                        </p:par>
                        <p:par>
                          <p:cTn id="34" fill="hold" nodeType="afterGroup">
                            <p:stCondLst>
                              <p:cond delay="12000"/>
                            </p:stCondLst>
                            <p:childTnLst>
                              <p:par>
                                <p:cTn id="35" presetID="21" presetClass="entr" presetSubtype="4" fill="hold" grpId="0" nodeType="afterEffect">
                                  <p:stCondLst>
                                    <p:cond delay="0"/>
                                  </p:stCondLst>
                                  <p:childTnLst>
                                    <p:set>
                                      <p:cBhvr>
                                        <p:cTn id="36" dur="1" fill="hold">
                                          <p:stCondLst>
                                            <p:cond delay="0"/>
                                          </p:stCondLst>
                                        </p:cTn>
                                        <p:tgtEl>
                                          <p:spTgt spid="49173"/>
                                        </p:tgtEl>
                                        <p:attrNameLst>
                                          <p:attrName>style.visibility</p:attrName>
                                        </p:attrNameLst>
                                      </p:cBhvr>
                                      <p:to>
                                        <p:strVal val="visible"/>
                                      </p:to>
                                    </p:set>
                                    <p:animEffect transition="in" filter="wheel(4)">
                                      <p:cBhvr>
                                        <p:cTn id="37" dur="2000"/>
                                        <p:tgtEl>
                                          <p:spTgt spid="49173"/>
                                        </p:tgtEl>
                                      </p:cBhvr>
                                    </p:animEffect>
                                  </p:childTnLst>
                                </p:cTn>
                              </p:par>
                              <p:par>
                                <p:cTn id="38" presetID="21" presetClass="entr" presetSubtype="4" fill="hold" grpId="0" nodeType="withEffect">
                                  <p:stCondLst>
                                    <p:cond delay="0"/>
                                  </p:stCondLst>
                                  <p:childTnLst>
                                    <p:set>
                                      <p:cBhvr>
                                        <p:cTn id="39" dur="1" fill="hold">
                                          <p:stCondLst>
                                            <p:cond delay="0"/>
                                          </p:stCondLst>
                                        </p:cTn>
                                        <p:tgtEl>
                                          <p:spTgt spid="49172"/>
                                        </p:tgtEl>
                                        <p:attrNameLst>
                                          <p:attrName>style.visibility</p:attrName>
                                        </p:attrNameLst>
                                      </p:cBhvr>
                                      <p:to>
                                        <p:strVal val="visible"/>
                                      </p:to>
                                    </p:set>
                                    <p:animEffect transition="in" filter="wheel(4)">
                                      <p:cBhvr>
                                        <p:cTn id="40" dur="2000"/>
                                        <p:tgtEl>
                                          <p:spTgt spid="49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66" grpId="0"/>
      <p:bldP spid="49168" grpId="0" animBg="1"/>
      <p:bldP spid="49169" grpId="0"/>
      <p:bldP spid="49170" grpId="0" animBg="1"/>
      <p:bldP spid="49171" grpId="0"/>
      <p:bldP spid="49172" grpId="0" animBg="1"/>
      <p:bldP spid="4917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OJECT_FOLDER_UPDATED" val="1"/>
  <p:tag name="ISPRING_SCORM_RATE_SLIDES" val="0"/>
  <p:tag name="ISPRING_SCORM_PASSING_SCORE" val="80.000000"/>
  <p:tag name="ISPRING_ULTRA_SCORM_COURSE_ID" val="34666C8D-83FA-4424-A07D-6D225CCF88CB"/>
  <p:tag name="ISPRINGONLINEFOLDERID" val="0"/>
  <p:tag name="ISPRINGONLINEFOLDERPATH" val="Content List"/>
  <p:tag name="ISPRINGCLOUDFOLDERID" val="0"/>
  <p:tag name="ISPRINGCLOUDFOLDERPATH" val="Repository"/>
  <p:tag name="ISPRING_OUTPUT_FOLDER" val="C:\Documents and Settings\Administrator\Desktop"/>
  <p:tag name="ISPRING_UUID" val="{0F3E62C5-E279-4034-B383-F39871F832CA}"/>
  <p:tag name="ISPRING_RESOURCE_FOLDER" val="C:\Users\dell\Desktop\pp\ti-t ki-m -i-n n--c [Autosaved]\"/>
  <p:tag name="ISPRING_PRESENTATION_PATH" val="C:\Users\dell\Desktop\pp\ti-t ki-m -i-n n--c [Autosaved].ppt"/>
  <p:tag name="ISPRING_SCREEN_RECS_UPDATED" val="C:\Users\dell\Desktop\pp\ti-t ki-m -i-n n--c [Autosaved]\"/>
  <p:tag name="ISPRING_SCORM_ENDPOINT" val="&lt;endpoint&gt;&lt;enable&gt;0&lt;/enable&gt;&lt;lrs&gt;http://&lt;/lrs&gt;&lt;auth&gt;0&lt;/auth&gt;&lt;login&gt;&lt;/login&gt;&lt;password&gt;&lt;/password&gt;&lt;key&gt;&lt;/key&gt;&lt;name&gt;&lt;/name&gt;&lt;email&gt;&lt;/email&gt;&lt;/endpoint&gt;&#10;"/>
  <p:tag name="ISPRING_PLAYERS_CUSTOMIZATION" val="UEsDBBQAAgAIAA5oVEmpAcR2+wIAALAIAAAUAAAAdW5pdmVyc2FsL3BsYXllci54bWytVU1v2zAMPadA/4Ohe6WkH2sb2C26AsUO61Ag67ZboNqKrcW2PEmum/76UZK/53QrsEMCm+J7pMhH2r9+yVLvmUnFRR6gBZ4jj+WhiHgeB+jx693RBbq+Ojzwi5TumPR4FKAy5wZAU+RFTIWSFxrAD1QnAeoZMDAjr5BcSK53wH0G3G2k41N0eDADl1wFKNG6WBJSVRXmChB5rERaGhKFQ5GRQjLFcs0kcWkgr8Eu9d/R8MtETvSuYKqHLPT7A9ckLceL4gOS6gQLGZPj+XxBftx/XoUJy+gRz5WmeciQB5Wc2VI+0XB7L6IyZcrYZr5LcsW0NklY28zXS764yD0lwwA5h3XGlKIxUzjNY0QclkyA/U1KVVLzqAGt4VVbXvNav7V5XzdutnOkcy7Kp5SrBI76kM46CfTJMKqf2etaBT02CrozTMiT7FfJJYvs67dWjPMFcgFbxdk8sapCOICnOxpqIXe3AAMV1R3EbdOwaxq2oJYDt9FXHQVqbrthVJeSNaWa+c88YuILlZIaWVxpWTKfjIw1lgzBPnFXrpvUNcRPdJae/UNvjN+oNT/VW52xgP/RmE9A1NaE5xF7uePgo1kGNdUMim1sWBcpNjG7nFT5lPV0PTC5HOumwEU8TWXMYAwjqinp7GQflEmqwCUs5QjbO9gLTnicpPDTkwzj0700GZXbSYbewV5wKsLtBLQ1t2Uk4zqOxNQqyCcT68QPS6VFxl+tPAd7Ri+tDt8auebopuDtwfn8j1EcxGgGc4MmVpd56u2r5vDBzKlWnc+6cJaBWmEemC4L59XMQlmMfCK2oWWqb/s5NfuwBx3lPDUd01zfQe+iWvFX5lU8Ml+6xYmpScKMZgL04eKkxwD9hO0yCG9N+yJuRN7UAWNi39y/rWiz5evWua7v67APNXzmrHIYN1MfQR2xFGUejXqIi+4jolLYaTeSUS9lG7jR4hhEKooAncJDfefLs8vuyueLywZr83pwgV0u71jpdcKdgkit6/Yifr0b4PE3UEsDBBQAAgAIALV8W0k91TcGiy8AAPVCAAAXAAAAdW5pdmVyc2FsL3VuaXZlcnNhbC5wbmftfHlYU1fXL9VaWm3lldqiotCqEUEEC1VkSmpbSQkCZRBkdgAjY5QhCGRwqEWUoTIEkSHVAJEyRJkikMEKyhAhIkiEENBACBADQsg83RMcvrbPfZ77ffePO75/QE723mftNe21fuvsfZLxswf0s9WbVuvp6X3m+tOP3np6Kxf09FagPv4IaGm+/rUZ8PFBgjf0e726vs0zwJcP4QfcD+jp3c1Zozq2Cvj+yemfAhL09Na26/4+6ETcDtfT+/6K648HfM+GCjmxpJoINBgTlmf9u/X9X8zcMb9efwT+amYlO8Y9D/dzbFO+y6ETdz8aaM064PNw59cfFT/dFLmnqdXVrXzuLDTih8tfnVr1y2cfXynVao/UWJeVlDQM3UiyVVKGUNmT7Tda5qZuBESfDOssYX2KCNor70VgGhTPSJimVPEzf6lqsZD+oU6G6QL/0BRCIV0yEq3MUospXlyfMeiulUAXy6NHpVWPa4VJUqoh/iQk8F9A4z2JzWuaP3dgCroG+KYn6tJTsUtcDHSXDDhvHKfNPLkC+JKQwj61FfjcYwrCbJU/+hOBERW3p7wywQIjv/PMwF9+6sIYByZ54sM1u9XYvygFxi55VHSMY5TCtDmaco76dGGakLO2cOIoe2csRDnM9BtXDJElqtfpkFFliJprRN9glVYWTEOlzNNyprJGsVp1GpZ5tzuVGGmMNUgZq2vLOsRU9VMIXa12o6fbT4+5Dgp6u07J3cON4XeZenqnA4HZ6GohYtxRhtYqx+nJeqrsZMrEY0ZnSmPWU9xTzTATgyR1+Lv2iqMP+7JcM0zcIXWjTAKtJZ8HXsjwDBZ1hutmmpuSO9wonCmC3EheDz98ufoOlCrJ718s7tqXf1ZP7yQyCkSjaoqYqJPiMSlN6j5QV7D+Lo0SEehykh1p+9wvw/NmrWDjJabYK7JvIrHWZcbnFnTAoCEOb7d7QXgisTamuoPYKGGmBzOXJvJlqX2lLl+bOGODzFLyjv2Yoa93FAn35vo4jax8mfkEXpSbi5+x/05bOi4vtev5HnMycAotrg7jFPsLwn3vrJ1SCqGOhv6FDYeavS5ZDtTXHro66lJJYtO7hEPIPsWnF6O9uNsIi4e5ttbEYeysD37E+CaWm2EmqeTHX0kKD1VbeUts5teEyR6MUVIPbSuMLj37+k99aSWcYznORGClLWXoKnQvZhIZPTx6skCcpBztsWlittBbskb4Xa1F/kqcIIDYEztUFUGQCCxjqzv4tEn7Jx5MMWCoG7jOV6XzKL4xM8/JLGps2t6fFV0U0xBnlhONq47ltRyma/ubo4ypSC1M0jCOVM9tY9el9M+daGPqU8Ef6N1vit8BAuvP2m/o4212gmPW1ghSt9whWo6nCmoRgeRGffE1cbXe5ooO6SVHcvGKpyaPWUtJysJb15JGeMynTZsyPCPdP+kTP2aIkd865vwAi1WD62NiJ/CaGfzYEXJBhA8yOrTOf6EPHB76xWQX0jtfkDrF4nXNmzEGwZPu6YGYRibV0oeutJgULrZg99KxmVHjgtRJCVsNWcO2WGjBmleLnzezlHzkLsagJqssociPOSDZe7OOH1Oa+ljkcPqJKLm0X7NlaeQam6G6YdQiVKDJStQTwed6esG7iH7cIPvXtRenN68nfsw/RxkUbw7mn3PQfyI8kDwlBjnPnkN/CyEP4M5dnJIOsIRhW17zNb7D+92Amff2bDYnij9yCQ8MqowOxHW3VsCQPTFT0kv72D/djWNFkqQgZwaZzGYyxZmTLEVLCbuX0g+W1h8aYvAsgwTZU3y4I32c3G8DPxYEAkN84gWaSXjB2I3xart7UdohZ75NLQfZjfTJbcBMxtdCRoYc1JqIIEJSdEuM40iK0EEYS0pDr9A7Fz0zCOUm6I2a3GEdOLPFqdDikPlK+y7mn/GljzDPz8tOYWLJVqbf0vGYJxoeHIaSkK70Bgz7ZSAYiWEei22CNdGVFU98i4RusZj0jSCm8QrxvQhMbHUBm2HTab4gRN4a279BmGDNWFI2x2EwzSKBZFZxqqjhTq8hnu1qzuQ1l7BUqrFFp27RVxCBvRfjmWhnoVtlRFEXDxnaHMRs8s6BW0nZgUS0MOMV8xQnsC6uupRVNzAumRZ/oqdXV+FjvWA/HevZ23t+3qsHgWOej8cM8YCJihmEleL8Kw77TQvOJSnPDKqvxjTAGAHAsobcRp0MDTvi86R6j2k5B+nSw16n8cOxGzvIRJHURTnKsGnhBPfVq0886Zs3JYxKNbTJEytSgkciibHFIPBiCUPYxKTewPNdrchYfaHo2FIJo5Hy9c9MPpLjVChYmMtqbvJo0555Hg3FkNQiZzpbsbUviRzCDpHafaynx47fgQciS91F7ubbcEzQlZF630LlSvVmFVkweb9tLa3BY21P9HCgnf6LFrDDv+ZZGTWFMwKJtYjNS8D3xX8bN2SI7/wK1Kp+cM/CtsgPv5tkja+Wm3PVE6X44XRCviwQ7N2oYFJZqmVfUYcCwaqlVLJGFO+sfDpGbrgjNMTzY+v4cAhEurdQ8M0fgvQC2Q0cT6SqHg8oYxx+HS0fkbRudX46h7V/1URAl3aLkXJJsy1JYq4crtMHUk9PVb5Mc85Rn1Lkp3/f/Kj9OeYHyYOL9qfrIovGjYj5UzfwDOEH2La4KV5qLR4fu85cjRn8QN6qrr7l7cJ2cgdyhvktgrY0OEB6KdacZj507VYou+tUojvialx4owNjSKVQhxe1BscXC4UnlU29wZ4p84hqXBiZWWvpo8RFRGuhImiOV2XFPZbQVFL5Z+TzR+M/KEd7RU3oMYko+luw95UEqom0P6EOj+MJ3O9o5KUXgrGfE2JrB+bCAJG2KUu4oSKf0ejQNHZLMGOJ5AlknNoSWAY/MYbQeHezxkRP71yZIWRdRRaODsj7O7HDcxJIxAFovuP4xr4TUlkakBBTYU7Af8tfDHXpdc3NDiBf3v9+J4A/9O78629dC81wPBqpgxuP52PH1XPJ/sDlfZUuAekd+RgETKb35fdAttA7d+ln7gd6eke//q90ndudNnkN6pcD0chmiRC1+Z0TZWe5Gc8IOWAHVOz+1bqBzdO8wrDQjMsUxWx1dbop5qzM4cy/ljsmh+F4DgRltC5ASK2SquexWFnq3Wwd20G/rbNbdw1sT8Us3XjXwrx/5fJSN38SStoo0Al6ZxWMcjnzFiD5/V/yz67beFDHzifmC1ttruhu+NybezB8vW6eHeUdV7t26pRy6KcMo2teOiGu/2ZovZWgI7Pna1Dojy5egHxHv///kaDKJl6+yHsWS+Y0t85UFvsZWQUfCUnmJPm0aBQCqWT3XAu/7Nmzan+pNBi36S1tJl4514Y4UgLH2W1aL4+AvmUjgT9DxJvgJkFdRSvrR9/OhJmbHFzyOhB6oeQ4tmTy8coWybuJR1tEfY7pq1LM97mj58Lq0G+ZhCQjqzqI9+FbQJjs9zRqdi3IufdQJ9RNmsV7u/zrNp/t0Xr5rALny+zfqkPW0lDXAVcc2ig8sRkUe97gr3eXSA3HjWQ/c/mX36qJ35ditUBYYQpTbX7PjT0JhAn5x32dhtif/9FENsQe+UcT0RCb/w9a1iDN7b9zl2ACU+34B8NLhvTIv9OypHaYphtCoO91kX+2xe89WS8uL/CdzROgGYXRX7wzyBZQaN3h9zfhQrnzbfO0l0sXdy4k/PjuBvgMCDzc2LXrL018p3xZeN5WUgdz3TtKpSJvbh7hy5R/SIjfXPH3OykFssk7/7jzCDfv4hXKX9nvi87wHPri78T4hvjMv48aKpBdNbKesz4jTBDPPnsJfuT11CjlH+ZnhWHVs4s8hk+X8WoCOpNQuXvxrxoP8OcWHs/zveb/VyM7S0dFuOOU9fZBRwfK/85+T8Gu9guUD8mj8QwN9bllCzNeSHhrF3netRkv17IQsLU1I+sdLeaAJ4Taevrlgzs7mRamK3977/SMnzR2cXLKWdp0HNIjHWL6f3cksfGZAxznmU5YrHtdxNvbsYvlZ8cSB9zTrEIp91qBVetfaBUygm8z7lZThc1sCYlqLx1NYI6dyI3HcJJYW448FW0IBcov7Y1gxtt5NZOuB9zlh7y/m/jVOO75LlLDjkvKbxmLB1Y55xwcm/4pvtifFMppc7piCPF8P2kjiJZ7bSaftf1hc0805qQc1rsrVpHiXxc8jG9IPRFUsftRS1kSK9ZxgETXKKhbw7ZNdnuRi5R+FZTe3eTR+uQd3xdbFrP/aJQ6d6P/YDOalYbYJ2BQAP93ebzqPVsbC2Tre5CJ4Ev2ILuBqF/Al2wPQga4Dy6tQeS/ADD/bXnsB3FEVmuBZaHAnLkXQpgU7/huip8axjVgn4y1k26TVnleQVPPeHXH/ggiB3VLRtA16Dgy+gmY902PRCH+Qj6Q8dZEnmX5/fld+8xbDw/5wHz2KQcEPnHsSPPhACvQt4LGbc9jvXENahh148+ECYK6ijnrH+8YGwDu2dfgkbbvO7zFM6FNi4FQujIcAxJFKV1rw5RJz8G8BQFU4zMJ12xoz30XV/KIpl7ZzcF+X3t+Epv3IJDwsmL3XfMa87voM3XsUyxGvbxosHGfulGCzCXE2IoM3BwXy+pLYxurADxcx4iNN24KSxf6YE1zKcdO56vz298tizz+nQvFt+xv4A1HCmW3B9giW0JPEiylQB6cjaFaNCZR3SHCnSDw2pGpnUL4C9FHP0K8MU8NTfdifbkJzoKu7vd0zB4u/s69V3dEQrxhmp8ZxdrnQrxGrqpnV+KHjF5MxCSExNPrhaMu2C8PhHGVDZ/Hm0bT17KJmT3SnDDsatpmyFvvhqR4x+X4cH28cwL3C0Rc19LKMaMXPbdPS4HqVdIw0Tk81TqJ4b06r/FVlM/9kFsPUXics1iADhM1tqIWTo2ZWc5/2KUbqJ/z+w55evUy1z+xaNnrXTrTdCjIw/b7UsNgEXvR0WJU3bheOILJwiFae5OqbMCKCy2HSJOaRnKh0jSpuPuAchCCkac86aLGfPl2GYYpy/NdsLMp7jmKElSxZZgoJ6+GNT7lSm6JHNEyla3rpO2SKs6vJaH/hiP/ZxGcvgY1GYaEG62Tx2IW8/CfhtkOLZNyC0WLn6nbkeuusUSv2w0Mwqzfttts0o5Ek4SmrVe76vgZZmUbaH6blxPNboVGSqenauR8f2uabOud9sXKsem93D3/Wej+n+s6/ZnTYte2aqgpOlEsm8ghYRQD+HrrHKhJoQyYHoJ6lS2gKeeCOGnz1GomViPiw+b8N3IQfUbLGHwnSOxPVzyDZeOMQs8em//G2BkHvXY8TSkkk+IoC49KX583QB1N6tySXGNy9sX5lxN/LprrsDfInBBPCc/HLF03maxrm9v0JSfkNxutEIFNk927E6NjNSZjnSyPV0Us2wSu22bfi/KNS+7utRuv6cL/sNx9ALzS2swTvAuSigqyv4TxjUr2AsP2pGYesVrm6yuej0eZURjqjEzWjJyxfQ19KVrgX12uBF6IXhMLS54BYxm3u+bqUY1Hl/bfPbRM9Pw12QAjgelsh8qcKEub2/jlcAiO+SjHZBfOddkgP3M9renyXsSQBjKplSC0yCPhyaXadJVcp8/7X+5cIBabAQXM7pwzYKWzxZ3Re4pJM4gc13k1wltn6jXZPlw8RjFDHWifp4j67IJbEyOxcwgfkaJxwNYwiJVWxLLKY2+pwOPxTVkYulUYjWLnDNnVFFMdlzage6qKYpxAAbr8dM2rY7SlCutamqSJJJS/0IfIKlP2Uku/xKtfwcevG4XJe/z9yGOpAmORzw22nHoRVyWchDs6kwPYkLXathbRgWVpnjd2EFWhAFb/wY6TOKDxJhErpZFEeGnrWLXwmU3sQtwAEyFdUAhIYSHU1CREau6Fshl5QFVEkBo9vN0AonpdbDJhgHqxsn0x9TqAqV8hzjT549gpBcjANhR+vcgyT7g5/yKue9/iyQd5nuAWCI8sf2RHW6hED/849q8oU+u3StWxsZ44ORbP2J0WYW8TFTLg02Vx+LIyxkG9HQSOaxM2U2e6D4A0jYuDPp7UBdkY4Int3NT1aHMEdHBXkvO2uYLMTOJpqOTrFDmvcPxI86Ck+kWhxYLaWF9IqVHezUHHkAb5mec1h867TypXzC4cb9Gt9+cX3GEoD3fSAzZ+pGyxbAYoXJ7j44VuqJ602IbVgn0w1RpryutHE2yjSfdBMET24mIapIF6w79KsNehLCI6sDwYonzVkCZSDIwBaUTQewEZ5nFRC1e9cfBVxfkyi/sEn152/3xPazxlZmkCJ3s1//CqkdSKBTb15TYcsp+Dc3fJcQrUUJrvkZw/YEiXF7a5Zb4v6wbrC/qLP2oqpeWb+nF9NA2Huimv3EAi29XjdWnBgLlYr+fzeD8vO1RfWgaT/1Lgq1WsoNzw7xaHOmr3d5MHidezVwu8Dnf38ZqP8FMrcLUlJzPmfUS2t8IQFtvljlEsSDbF/ok2tt5y2e3/3AHCJPagKjyaPI/V+X491zCzlJcvK7+i/Mxu9PTRDEjvZL5CYvuqsx8nK/ky7KE9sZHFC2yuy6GZ0zyamKnCpXYYKkwRJA6QtXLyUHdDzsDU9e+1kE+zoKBv1g0MiS4lFwQ2q1UoK3jg6iR8II3p6obKZTMaAyU1bqj4XOu0q80dUFhCLjf4IWWKl1wUXnrjy+F0GO1yXWlyrmFYFF7Bds5WkWQKuifuhzeuU95hdviCzxVbRdmDkoHB6o/JBx0vgQds4vEz1xhFuKfjxOZ+YpxtmG/hYshs73lCvkziJlekCBvjnzI7zMJUXKP0CPFthaGpWjtWW0m87G9jUSbwYm8oeAVINMWP7y5aJS+aaVIHNmu/p07ck08Vp2MJlheXw8idyAwm/HF1CTl+E/pKfHE+VeGUuusgTY0l+0dh8BYzVAsh1HzBta3UKwMRMZw3Vf6wGYZ03P2wxd2RpK1JBdH5/QEfpBfIwLGRiDy7Lz1Shw7IpVitlKzKqv/0jVkqQTTvMEN/hZYXDIpwxleQeGs3vfSQ120d2xHRMNU0m3XuRhhLZMtSonvEgeRS/4HAw6c9c9fPenk5/1GiGTN61dX4lFndvxj/hNzJkihXlMU2kr3qg8OLm9SaBIlZAXujutQGshwvX9wDhWbj+o16747pg1+ffzluLvJZ9rB8WYO7yYRXQAQVWHbS3VjiY8+3oZAJJopTFkJe5iveRjdgKDMSG4cyQinZ4yYaqo31MunvMiBKJ2CptN/qSX3jvQUpb7wDpkLmIi6YFhx+tPiZnED3n6p4G0bZ3a5a/ELb9Hl9kw2aXhuzt3TGPRa1mdJVycUtE9mOv2IbHr+LyuRCa8zC1fb6nuvAAqx/83TH02mhA/Mwv8HDZYIU3PLgo8WKc7osGvRbp4IIUc/MLnSamgKZ1mWZxB4g96PfpGvrtbfecrHVpqfdAOKE6j0CfTvPwfD8kkBI6l8b/ot4AjA4vywtTtxuqjktps6jEeIXFw1WrJE++cFA6EzEoxa71XD5/jdA4ndDbc8u0qstr4ld9KWnbkqfg+HdcjEJS019ecnIL8dZ8nwW8BeslEjb++4G/KKGYKo+pb1xuYQ4mdVy0WWiQMfKkwMgMCHJXuj3Y1/YospPx8mx/LPXOJk6T14DMP/qpI7lI1+BQsPtloH2CgDktG3UyfYlIFHAybpQamsrwLmfLlUYx7XwcM/QUg6Z3vHnslznm724gJbrUxUzRCkp1s78W+juvVvdXMs8l+vuVkGdsa741eQK3lAvPZxBR8kXZ4Fi7qzP3a7bL5vz+rtfXe1KgcFSy3ySx1L4Y5dRIB6YsFCUvMB9qK6aWDbqd/DDXJ8XCCAlqKNZcd+CI1wmnUAPnbEsoajaHYamnkc+MT6i04XlkwCgLrvsVmglDEuL9rbydrllvclcVVR2Tbk+F/njN9sERbj+R8F1jezqAX5DaeaRIYkLGVTfWP4731eB/JDmWeao/4V6GYWtcmBckyURRZXhcAws6crZ1a653rkC87GiwhW5gpaS8nNw6iEGJV+0nc3YZ1O7e7YISA7GTc7XQGY81R36hJP+2iCPN3SqDfFesvVzmdfJ235tKXkQQhyCt1gsbHSuYbjiYqFL0ZgCafl4aDEl40kfI1UoOYjboNM/8jkgyvZVjgRgSR4uZ3vJungOaqrLU3b55cHWovGcOTiH4rUHljXtv3jy3LWzAamzbsIRu07F5DyYscQk7nurDpwMBoN+IVy/YCEwfyH8OHU1UlkkDo6D9jWUIjG5sbXKISVtenKfgQVgtp/K7OTsUOnU4dLS3IiRBj/FG+WzdwLMkta9pt0mu86cGsCmhEAgAWTqIbcZRMKT2KuW5ns34fH27duxrGt2jfFIt6lnqqRtkjfzRxbKMmvIBKx497C4RZJZQiwhE1n+3uAoX+eHkFXlLn3QCqfueKFktrkhFDuLlhBWu0+xYiM461X9Ttc25tGfqdD+AZCu1q2kN/6DzPDM8Ii8veLa8dBV4G4VsnxPBc2b+AnUiniI1ZXS/I3FkLmZ+Yum0NLjo3XF5bfJ5IKBrOpJlvFnhxNHUrbamjGJqlryYnDVwAwAAne9EW9/aeiPzcUXxyyr38gLo3TJD7mMJZyElZY+XV7xqwDAj7RdlghY3fXFb3z/f7CStvhx6VLqvDDs82uifGAJLXtDhf3tDjMD56UnszNE/Niupfvya3bToakzFWq4IuhNqbt214J9F9NcfF+ea8df+6bgcKgBAk2cy/+WuuY2SNPCLwsCws6JamBh1dI0YtLKNUsXTVVHxQAyE0KqDbLfMamLV8vVQjUgOfq+/RlRrx0Jo5ownYcwOt9HQiZ6LqF6jZGVHv9xlt3YPa2l6ZunYlt8ubarIQ4y/b70eRTfUcmUkF3edWj5WA387AuDEgMpAAQ1DeratwI5vVpG/l9O7QdppJh5qR9d2UZn2IvrkqnRsjS+annYMQCB+yxpVEwtKknKSU5YS1Vy5k00Y/bYZatdB0BaDmaJUA0vS/k1Ydp5PoX5WtonX7bHg50LS/kyzs1/X//feY282UGkZFdKwdIWZi146abBZ/zSXxvGNMeWLb8BVDZ2BqYigsVVz9ysqY0KWScEXDIu8MFGu9JfHdPVss6EFEEjeSB0LoKenYqHhfWwhVJRdoN6oPzdFPt2L5hfgGgWcqQx3lzoQM42Mj1yHXhWaEoMJ6WN/QjRISe9fbc6BtiNHf6fcMp/20GYEdtJr+Wgwud9RZmv+b3n2+ZpaYj1jqIJx3F535hqNLRPr8umqEw8IoxQB/IBPHT2hHaEzaS0lsQOLbZkSbIyMiXwwF5mczTVu+IerrtR0RI3toMNiV0OUpmGnvP38BmINTPHci9W+tt7LtT5PPHZ71OfYD8QpThALk5pCsYMRUqTHNW80ZO78+w+zB2RqKXjdOnJ763gRXitio+oYcGGQhDW0LZ5KEcT6f0WO6SyLRZivXdEp2L8MhCsbpuNVXNQtsGuBfPOw5NuHI80e/b01QRHwzC83FoABv/MNv7vkGjI7MjRaGwM8VvHs5+YJrZt7O9zMO8wr9HP6siJa+Agc2MbFXb6US1JLDbjTIkQXzn6qPVtHCsbewyilV8ndvEXvRB2DNbMbJKjkBcDYJ95KDfH+4/oNIJAyDslVd9mQ9zfq6IRKPjSSLc4bmtvlAmXsNgiP+9HtlvxM/IinylbqssIVLDZj7vtoEPYTn/ytcn4Kd6++qyR0NWna1k9+xZ3/FBbWFPMAp/8mwydgMmJwp/iYagvhGOtFwIHGkpjSKX+D5sH4RMNMe4CaH1DFrLUQt4SzGgsZOsSmgJZrJZEpVZzmMGIQgFfnDPs1Yy9EW8seBeOdTQtlx8uriF0DPhwk9P/ff3/0HVCiaFWqxnXBulSTygHJeot+YGuVdIhKmqCZhl47Ok0X7gv/305qmz25eYZIyhnzr42sBzPwaom/oYPNlYZb1GtZEgWcrAobQD4ffo1Sx5HS+98qMcAwhx6+r6X7M3G1ZaKDjOIVs6UgrcZWLKP8ahvXC47EEj35P8iGgCyLF0joPuFaRUse+Ki8os3aRhg3TyVDiADfyZE68R/Qlez6UJtZUThG56zg7hYcXVYbVnK1Ma+m7pdYK3d7rbNb4kDSgK9y+bOoFDDfzf/p5qpIbsXjKxDg0Na4iO0Iy9bZiqLJZhQaqr4vjiqpeKdNZf2mS94QtRLuprrSMi908dINVOLPEahlJ+d97SYV48CwF2ahB/aFg5Zy5buY4Ukc8aY62WUD+5YNY0+fR+cirM7yIQnhVYhgZx4xm4l65FuF166WhRjH5cBWX6cdDoKGGZmXwoGyZrZcWz6Pg8XDqtAlvkKqATFaaJtl+i5dh97X7a9go+oj/GGf/Dj1LPi1cOFlJv/2kvnkDPLWK3yljnLC0i1pT85iOckCA+t4OBPuaE46YeYQp6i5r3Yefmy9RPtVyI9iKRbbOviB8Egikcbk7m9sPo7/8Vfv0uzSJM4s92963yuR5e2clpHcYLWsUJZTTF7S8UQwg015xniUQ8RCiclAs0kpo4t+fQ9ZQAG1iQ/34kCHdx3yY5B5jldsiPMg0Teucr+OVil+GGab90uIcViqaC/OdfSTvG0rV8YjlcyO8kMnqZRSprq3fDOTI4eGUwH4U7RjkjogE+UDzJo+CSmDJkxz89qPtxtvNbe7Xd03vHGWgt+7AhvcQMPHj30PsNVgsAM4gsT4n0zofm0Lr9S8jIH+Qmv0d7X2YhmZuveB2UXKHUd8JbW4Cov7cWnZXMQi4XhQkufbgwrXjDX/h+KcoehVp+FRcFidh204+17eM/ThRPd4eDd2lBa7rIUHVowsV1Q8RWLks+lnPmN3fVxCr32IgyVGxEdVs9Z/8orgxQLVV5KJRjiU4TmouG4tOJhP076KLL0/J4TbwsMT0SeIf7pDUO2W0sfBZlP8V5F9zWvW2LHDNQFbdMKF4XNNnSX3l1qyYj4eOK+A7s/F0rinWcQZqxoeT+4UclmFpu/LVqI5JmZpXgw4Z27wSjb3/UQO9xu/eebk3EgMDtOa3faBvGeyQHD8cJFQV1bnPZpEJ+TOOCOUGmfRcz9VeMPUSGKFJgq/j/8PV/mOE9JQEw68yir09TBdiSY6lm1v79u599YZB3S2mgXMvXuyMBMrIPheBkY38hSpsRm0M8ucGfL0uaG20q+x7Z/ZvcqBGf/ni6An3SPRsZ48S8fXLKb6m7KeU+jugMe6tGCkE8pUv5j+OYM/xF+1vsxgVyfRw0ejg9CZ/hifAZdt4teB3XhRpT9RRja6rMFr5szpaJ6IXLJmRWNaSsLVv6lP7QP/k41nhmF7842LOWfdf138/+q5i3EjrDWxMgkrVo6X+DcByBupnZU686wgr7rvtolz/n3/uq/Cf6b4P+pBAejSdRm7HOrrYupJimT114KHjos7990T+RAaLr2+kC1ig8xfb+v3xMpBtCxavahUdiHyCNjg8ZUl+V9iP+5M7T/7LpMdpZP5u0CLo9iEEqeNbZF99bMFPF/6qDAmVeG2kEfz1rM64umNXN0reYZXcWgHwIp89EMcLZkCzCJOZDiWqgY21lwQ+r0zXSPwe76uRq0aI8OI+oeFrYrkzbts1qQr1Q8MKLdaV14ZGz0tfIG2oRjBLBeVNGRndqXO3qmcwt0Ltxca6p6oZ/ODrjBjmsTHvoIZ2e14GbxGqR0arW+P9xzNYmaptDtkZnlGmlT4QmJQfpVyXWiwD0jkh00Fc96Plaw37prWFpTrLQBmupLnZrHyj88J4rO4ESXbtZmzp3YRWARkgotET+VSG6rXEBg/auELUEr9FvvhJjXwMVWs+kQ1ctt1A1TKfgHjiOPIn+6acqJs9YxGztRvrjBlJ/1md7ROH7V/cL2jw70TaCzB6wWjQFoezILGfVJ/TxBmWiIlz+G++WAFdOnx7o4yePOwZricdWUsVUYTYWTl2Q7SQQm/GBSir7aI7pIpnsPaDJFMLioXmoYYz1fmk/+3JwJR2/y7ZFPNwdtrDWpTbuRvTgSj0Ns/9EkGuG7YvkxMVQ7Zc051ukORz9O3B3xHTwRn/NDBuTX9beSaaLS6nF56fjwrp8IEanmbvNnOx3HbNTqeax2GfZzdK9A1XMwGz2s6A0q2khnCyY5TD3rL61jUVRlLhXSoSBECFVKnecE7SgUpTn2UC5ONiu2ooeUqSX0cfdYgWlZ+1ivc3X//NAxU1Y3OHvIMdZl4oMXqi54FVQ7Zh0Cnge30nmUsfncnO+z56SV+bITP9nDimDfOER90nMb3jN4KjQ6LzY+UT2BHw/D5LQE05k3CoHawwo+2AZDwhBB131+ic5X/Z4iCMfgBES8mGbCn0/2YW/4IKe9DDCdB/sY/MMYQZJtjnxa8sG5CHsSMb/zWGccP2U7reRRpBim+iTG+4LLtrpt5kGEa4c9dtCrm1VT33j09/LIujeyUh+zn5aIvXNFaXNrkr+YvjjVNJBqv2ab6d1pIp5Hax7YJ1dy8g21QQRWbw761YnqXf51n0aE0lVewNq4g9pYZaJ2xIbuXCBhT6hdIR9VdeDve7n9jOuuJ6TUZub7fT2RmIXxN+8QMm0U6KzKZ+ZC/d5ooljRvxiPU454GHP6Iu2jMrSv4JA2xQiL1gz/VrvHbfcCXjVp5k9AzbiFpTLqoRUdK+/XR/wiqaH7TAf6cMOSn3d+Y5AAQPi1RwX3nePRHErmV80CE1aT5YLAJTgoKUp8e/BMPDwg0+AGyyOaN/811oiQAm8hCRv7hSW4dhiqjM8EK19hktDOBN7ahC9BNLSzxcYtWt1RDNzMmUCQZvsqMBA5jjSLNCmvf+ZiBdvH4YnAfD0pxcFhdojE79CbWX90EPNJysW7uSvwEbO2jBKaJitfcvUjZY5D5mpkG6oq1uRbUumQwzSCbyltKkXWwlS37+8Q2qSI5v7UNx01rkIQpR5tHfx9CbA0iLPS6YYJ8TA3ga2OLwYi19GWPhH/RRBMhSidxDoSdTqFPbkd3uQ92lDafP2MYjGtayKYZWsRQi9UxUCrGoK/GFNhZj+7vn5CgYYHeqSTxtkHRKmEXI6DAL07IJkNAm8bsaarFscSHCH0xQLSp4WM24mgbZKAuES/vsgCWYyy2ww/2kZtrmF9rArAySSZv+StTwHiKW6mHH+R+Q0MVEjY8nGV3F6yqdf0M6vt9mBYfI03A3fI2B3yOCBf1oqVD3uQQgPQ8Rz1oaK+E58LOzdGqVU17A0VzdjNnWoUxRC7Amp+IH13XnyBT3lQ7PmJpXLV1LY1KSh2jtUknHb190oyojU8EP11MPWloXn34TKDYhYD03gQNQloLwTDBkz0gdOpfOcIZP76WclD8XYQWOk9m3VpOyu6iKKZTFXHsKzNzBdSGrZKiWPf/ZQdNFkA2K9MRTrFPlE80fUNzBuSt5k9qPeTOyLHzoZOO0TOdvPuaYjppgQS1VxOsMcQevD1V/AAbl6zox+pJlKfw/x0A+iZm/I4XnkjQrDQtRRIR8dkTzDCNIuv7+4Hqhv9U1Ay3G6Alg1DUV+YpVOn+Q+b3EO/guI3QlwzwgpTv4mDvhDwTzl27l4QqiOvojAmfNMEnUr533oQAJV6sxI+zfPtnOWzjrr2kuLZyPqnhezbNGTJYqofiJa9hd2wMgpS7WmSCCFkP5w9UeqKVQWwjyQHnw1OsYUvna0B6kFinC+XzZdMD8q8iXFNAXZRWD8QmORIwBOEm4kdOeX3+KaZE+tlOodKyVbOY3Z17nQNgdR0YKVt45y2UNPomuM3Jn4LzraYTgrGXQgS8OODcHZncCDalWQOyUHyWN0tvjgHHzzn4xxKOEEfeXRqzFX35md754ktIJP9SekFMkzoLqacIhjGySV7byWVwVRdBxDIJd3SKeunzxT3fAPLnaiQnK1eHdXLZLaOlskLJ0rAwjOejt+HdMLTSw+39Ol2cqVE51U0k6ujdMvk5+rM1IvbqsSBTVkYat7I0n6PDH0PjisMVf2U5tLYl5DBhFDk0J3zX0pFLvMju4AQ5ES0Nwzrvp2YtuksMEfz5JDKolLgcjs6HLJtNClVfUyrfzOpr76DH78FcRIviJ/znNqChIg+OmhSDMuaJkcZC7LX5DB+Um0qxslM1dPQ6qtG1rSFbJ/uxsfGtSspgIZFx8Pse9ZovXCQakM89vnirTIWPpgE6LjkcAYJ+1uuZK+NdieZpTtJx8iz3ivQuo/7brHNnDroCOlc5+qYG/owMRG1zn4HzAZW6iVfz+mPh54ZAoFnRQviX38Qd7fPwbMe8O/ZsrvUh7TRhVWxNY5WTnXu9JuhGfPlv/MLxVDsErQ6BzW5rVq3fZeWR5cX0wOofOf54TbVY1vmp+QP2gAufTIFnF5JwmHBYFWQuu1hbV6+jNKc37yHbN2zl4RpFhQ2WCy0MMUbtsuhZM3LLeoJwH/uL5ZT0LJ2UwyDLii+PXG9nzLNZy0czEbEO0PykL+0ThVYPOqetvyTMOKSgdC/kEsYZQaaHaRRx0y1z/YNbTEy6awkvL7ZYefdo5301ISLWVg1K41+LwmsnvEkaV4xNTGkrpzmlTr2CGgMf1UjNtnWZrfIgvAg0MObm9aEEF6Nh2wdtwrr+6OjUHL3dqbJ58sx526nSZqOpWm3GBI+7OC3D506HZKonm1ZDhVgV9MofuxxYxCtFOeLD06GiDZkuoxFGwsjxU1Zj6sjzc7oDgOaprfvXMhSPfXuUz4F527FvnxwaaUW++JO9RDgson21riUPnJUI7i7PgDeWLu/19DU/BUhuVDk0Dj3UFHjhmrU/guUUqLQndU/Upf5SKJtNj382f7MqYenMHXQ7IY/uqQjPHbEyEyxw1VDSCt2JqmJnmTZMocZWoqBN2YhFa0ROdvgR2NSN6FbdgCB62cCupOA9zdQuG6R6OdpO5EeeaZfSJLi6GrJsyRWCFkagNv8XcOnuoNAY8V7Uz7/lawYgKgHqMlBUGYeoWfCKdXEpWxAaIetc+tZOsbUDlgtdAIeRPO4idAZUZ7nNawZl4qmLGEqb96nmf0nTq9nlXeErUlX/zk5KEN9RNs9o5XlaO8lKzrINHHtM6yqE/tqy36yaAI9nzY+VvyZ7rXz3guTB+N9j6aEaOZ0szrc7ijMH0D60nK9+E5kF8FSX1qG6Re6h+bnRGaEeuLec/a7QJqkTvlmlFvGeKF1vdtGxBoFRCuC0CtUFaONDNWzMPWzsdtx9M0JPlyD5ixD7CaAxLgOQzPIk7Sk9elb2oTfZ0DmlvMczTju3kt3npNVSOsSbrFwnRxZtLzpDNFMQDCM+MfuGZDnrm4qVzCrKaPd44eRR23D6dR/4ZcYUdmz5fPTK/QSng8d7Wq6IwCBOys71ctM2VksEBaB3GkAU/3pEcjFp85WvRS9/pbH+M6FzNEB7z3B0m95vbT+WLKHgp5tf8VpisD+CIjPzew4Y00aPbEtlGvQpoU2eWWMD11+GrA/psNKG92iSVSsl9BUagFdIyjGdc8sYeWFWDmOd73YEHsnDyfrMgJnl10l8m6mm2wai9v1UGIJnRAZvJpGpg2z+hVEUI54GgnANIcsLVaVuVYQbu9iWptsUjIVkAfA5iPcwt3heKi0osC6WaDVvpYfb0Od9+1BTdouClWydojqh7AY8nc6gQgdUA99RyErU3URmb8ibDHnYQCluthL4+6R3gPGSyCPUmLQX5ro9RFB+FXO8fkezbU54XHsY+M3G6uy3FSGEMKZ/IujEyrrqUXGWVbbWFPqi/P6vx68lqIGJmm/Q1lspaTsTS0Dih9n+fOx2+OW/V4OwymqXzUlLSmb8BcRscHcCUsXVt+DSoLvxiymXW/O6rT5AbxmKXS4RTqWls4GCqz9VevlFUZsd7CisGEnkwH9xGY6bWQVOPswd5tjno/TyeaZlRIggNVouNaa4/NXZ72fQnnOupf9X2WNhFHOnrkHlFLnBup/mWvqO0NHJTfWguxfibRmQP2FLYtIdAapp4oRY8aliIhyjYHmhYFqvgQoz547gDBZZmVnj+sOM5DiqOIhu+7GzOc5Q0A5eK6h/E1ZRxEW+Idu7NP9pMLU8e3LZeOLisLQQKqQRdeIT+/Q/ZRCjn8YOknc/EyLr/YnrTXSja2j8vFYsFgtNsRTXj9YU607TH1vD9BxOlbFNaIfoUpGotM46ixD/KRKURiGSblnqCsfnWemN8ZoY/2qtQa32QG0DS4fNeqouR70+LHu+6MX/htQSwMEFAACAAgAtXxbSToSZmpfAAAAagAAABsAAAB1bml2ZXJzYWwvdW5pdmVyc2FsLnBuZy54bWw1jEsKgCAURedBe5C3AHtarxI0N5Ok0I+SrN1ng+7sHA5X23uZ2eWOM2yrAcER7FAWej/cFVxid3aC94TfgD0GGsGbH1MYozfQ5QSJFGILzLsw+WiA6ppLJZQkgipfvlBLAQIAABQAAgAIAA5oVEmpAcR2+wIAALAIAAAUAAAAAAAAAAEAAAAAAAAAAAB1bml2ZXJzYWwvcGxheWVyLnhtbFBLAQIAABQAAgAIALV8W0k91TcGiy8AAPVCAAAXAAAAAAAAAAAAAAAAAC0DAAB1bml2ZXJzYWwvdW5pdmVyc2FsLnBuZ1BLAQIAABQAAgAIALV8W0k6EmZqXwAAAGoAAAAbAAAAAAAAAAEAAAAAAO0yAAB1bml2ZXJzYWwvdW5pdmVyc2FsLnBuZy54bWxQSwUGAAAAAAMAAwDQAAAAhTMAAAAA"/>
  <p:tag name="ISPRING_PRESENTATION_TITLE" val="Bài giảng sử dụng điện nước tiết kiệm an toàn - Phạm Phương Linh"/>
  <p:tag name="ISPRING_PRESENTATION_INFO_2" val="&lt;?xml version=&quot;1.0&quot; encoding=&quot;UTF-8&quot; standalone=&quot;no&quot; ?&gt;&#10;&lt;presentation2&gt;&#10;&#10;  &lt;slides&gt;&#10;    &lt;slide id=&quot;{A40CE7BE-F5DA-45DE-AB8E-2199A90518D4}&quot; pptId=&quot;321&quot;/&gt;&#10;    &lt;slide id=&quot;{4AA49BEB-6E09-4027-98C9-A739E2666AB3}&quot; pptId=&quot;341&quot;/&gt;&#10;    &lt;slide id=&quot;{32C720B3-EC43-4F50-A2D2-BD44EB22D9C9}&quot; pptId=&quot;340&quot;/&gt;&#10;    &lt;slide id=&quot;{A5417D39-1EFE-4A22-9374-F11EA60FC165}&quot; pptId=&quot;323&quot;/&gt;&#10;    &lt;slide id=&quot;{BA6A43C8-BC8E-4579-9286-F833DF035749}&quot; pptId=&quot;318&quot;/&gt;&#10;    &lt;slide id=&quot;{6F1510EA-1D50-40DB-9395-F45649083A53}&quot; pptId=&quot;319&quot;/&gt;&#10;    &lt;slide id=&quot;{3E86DF6C-2181-446C-AC6E-D3D45711C7DF}&quot; pptId=&quot;325&quot;/&gt;&#10;    &lt;slide id=&quot;{721877F1-4933-4985-8A2E-BEAC42A59A8B}&quot; pptId=&quot;260&quot;/&gt;&#10;    &lt;slide id=&quot;{4180A44B-38E0-4D55-825E-A02C7093988C}&quot; pptId=&quot;291&quot;/&gt;&#10;    &lt;slide id=&quot;{5FDDC751-4626-4389-9764-58CF91E97D45}&quot; pptId=&quot;342&quot;/&gt;&#10;    &lt;slide id=&quot;{DBD98B51-E826-4BCE-8C74-7F0D0BD7A1B8}&quot; pptId=&quot;297&quot;/&gt;&#10;    &lt;slide id=&quot;{7F02A5B7-CCB6-418E-8366-1F5ECA181812}&quot; pptId=&quot;294&quot;/&gt;&#10;    &lt;slide id=&quot;{0670D7FF-E463-4FDE-BE43-DB9A42B9B937}&quot; pptId=&quot;332&quot;/&gt;&#10;    &lt;slide id=&quot;{6C41D25A-61B6-4636-BC1A-2804AA19CDA3}&quot; pptId=&quot;275&quot;/&gt;&#10;    &lt;slide id=&quot;{93F2B550-0F9D-4178-A34E-BB85B6460917}&quot; pptId=&quot;328&quot;/&gt;&#10;    &lt;slide id=&quot;{ADECFB22-D408-4A35-B415-8F667BCCC5F9}&quot; pptId=&quot;314&quot;/&gt;&#10;    &lt;slide id=&quot;{8B928202-C2D5-46A0-BFA7-C3936D2F58F5}&quot; pptId=&quot;312&quot;/&gt;&#10;    &lt;slide id=&quot;{FBC848CF-1F78-44B6-861A-73CDE4890546}&quot; pptId=&quot;313&quot;/&gt;&#10;    &lt;slide id=&quot;{70991D8B-C0E9-4C8D-BC90-6E2DAA95DEDB}&quot; pptId=&quot;316&quot;/&gt;&#10;    &lt;slide id=&quot;{A48316F7-C93D-456C-89DA-52282A5888AE}&quot; pptId=&quot;333&quot;/&gt;&#10;    &lt;slide id=&quot;{9AD5C08E-11A2-4FCE-9C8A-F3F323728100}&quot; pptId=&quot;334&quot;/&gt;&#10;    &lt;slide id=&quot;{82C2C309-2A37-4B68-864F-291074379F54}&quot; pptId=&quot;335&quot;/&gt;&#10;    &lt;slide id=&quot;{D23548EC-398A-4EB7-A505-6A97F7DFACF7}&quot; pptId=&quot;336&quot;/&gt;&#10;    &lt;slide id=&quot;{B24E76D4-1828-4C40-BF7B-89EB3D84D184}&quot; pptId=&quot;337&quot;/&gt;&#10;    &lt;slide id=&quot;{161CAEDE-CB47-4C81-8F5D-F3B6A9C4DB52}&quot; pptId=&quot;338&quot;/&gt;&#10;    &lt;slide id=&quot;{7FB75D54-FF86-4595-8F7C-86102FA7B43F}&quot; pptId=&quot;289&quot;/&gt;&#10;    &lt;slide id=&quot;{B99EB192-5711-43ED-9223-E24E3D1029D0}&quot; pptId=&quot;339&quot;/&gt;&#10;  &lt;/slides&gt;&#10;&#10;  &lt;narration&gt;&#10;    &lt;audioTracks&gt;&#10;      &lt;audioTrack muted=&quot;false&quot; name=&quot;Audio 22&quot; resource=&quot;6561a134&quot; slideId=&quot;{4AA49BEB-6E09-4027-98C9-A739E2666AB3}&quot; startTime=&quot;0&quot; stepIndex=&quot;0&quot; volume=&quot;1&quot;&gt;&#10;        &lt;audio channels=&quot;1&quot; format=&quot;s16&quot; sampleRate=&quot;44100&quot;/&gt;&#10;      &lt;/audioTrack&gt;&#10;      &lt;audioTrack muted=&quot;false&quot; name=&quot;Audio 23&quot; resource=&quot;867e4a9f&quot; slideId=&quot;{32C720B3-EC43-4F50-A2D2-BD44EB22D9C9}&quot; startTime=&quot;0&quot; stepIndex=&quot;0&quot; volume=&quot;1&quot;&gt;&#10;        &lt;audio channels=&quot;1&quot; format=&quot;s16&quot; sampleRate=&quot;44100&quot;/&gt;&#10;      &lt;/audioTrack&gt;&#10;      &lt;audioTrack muted=&quot;false&quot; name=&quot;Audio 24&quot; resource=&quot;bf965f7d&quot; slideId=&quot;{A5417D39-1EFE-4A22-9374-F11EA60FC165}&quot; startTime=&quot;0&quot; stepIndex=&quot;0&quot; volume=&quot;1&quot;&gt;&#10;        &lt;audio channels=&quot;1&quot; format=&quot;s16&quot; sampleRate=&quot;44100&quot;/&gt;&#10;      &lt;/audioTrack&gt;&#10;      &lt;audioTrack muted=&quot;false&quot; name=&quot;Audio 25&quot; resource=&quot;ebd9d8aa&quot; slideId=&quot;{BA6A43C8-BC8E-4579-9286-F833DF035749}&quot; startTime=&quot;0&quot; volume=&quot;1&quot;&gt;&#10;        &lt;audio channels=&quot;1&quot; format=&quot;s16&quot; sampleRate=&quot;44100&quot;/&gt;&#10;      &lt;/audioTrack&gt;&#10;      &lt;audioTrack muted=&quot;false&quot; name=&quot;Audio 26&quot; resource=&quot;90be5ec8&quot; slideId=&quot;{6F1510EA-1D50-40DB-9395-F45649083A53}&quot; startTime=&quot;0&quot; stepIndex=&quot;0&quot; volume=&quot;1&quot;&gt;&#10;        &lt;audio channels=&quot;1&quot; format=&quot;s16&quot; sampleRate=&quot;44100&quot;/&gt;&#10;      &lt;/audioTrack&gt;&#10;      &lt;audioTrack muted=&quot;false&quot; name=&quot;Audio 27&quot; resource=&quot;7946a882&quot; slideId=&quot;{3E86DF6C-2181-446C-AC6E-D3D45711C7DF}&quot; startTime=&quot;0&quot; volume=&quot;1&quot;&gt;&#10;        &lt;audio channels=&quot;1&quot; format=&quot;s16&quot; sampleRate=&quot;44100&quot;/&gt;&#10;      &lt;/audioTrack&gt;&#10;      &lt;audioTrack muted=&quot;false&quot; name=&quot;Audio 28&quot; resource=&quot;b604379f&quot; slideId=&quot;{721877F1-4933-4985-8A2E-BEAC42A59A8B}&quot; startTime=&quot;0&quot; stepIndex=&quot;0&quot; volume=&quot;1&quot;&gt;&#10;        &lt;audio channels=&quot;1&quot; format=&quot;s16&quot; sampleRate=&quot;44100&quot;/&gt;&#10;      &lt;/audioTrack&gt;&#10;      &lt;audioTrack muted=&quot;false&quot; name=&quot;Audio 29&quot; resource=&quot;28786751&quot; slideId=&quot;{4180A44B-38E0-4D55-825E-A02C7093988C}&quot; startTime=&quot;0&quot; stepIndex=&quot;0&quot; volume=&quot;1&quot;&gt;&#10;        &lt;audio channels=&quot;1&quot; format=&quot;s16&quot; sampleRate=&quot;44100&quot;/&gt;&#10;      &lt;/audioTrack&gt;&#10;      &lt;audioTrack muted=&quot;false&quot; name=&quot;Audio 30&quot; resource=&quot;89aed770&quot; slideId=&quot;{5FDDC751-4626-4389-9764-58CF91E97D45}&quot; startTime=&quot;0&quot; stepIndex=&quot;0&quot; volume=&quot;1&quot;&gt;&#10;        &lt;audio channels=&quot;1&quot; format=&quot;s16&quot; sampleRate=&quot;44100&quot;/&gt;&#10;      &lt;/audioTrack&gt;&#10;      &lt;audioTrack muted=&quot;false&quot; name=&quot;Audio 31&quot; resource=&quot;cb5030f0&quot; slideId=&quot;{DBD98B51-E826-4BCE-8C74-7F0D0BD7A1B8}&quot; startTime=&quot;0&quot; stepIndex=&quot;0&quot; volume=&quot;1&quot;&gt;&#10;        &lt;audio channels=&quot;1&quot; format=&quot;s16&quot; sampleRate=&quot;44100&quot;/&gt;&#10;      &lt;/audioTrack&gt;&#10;      &lt;audioTrack muted=&quot;false&quot; name=&quot;Audio 32&quot; resource=&quot;067e0a58&quot; slideId=&quot;{7F02A5B7-CCB6-418E-8366-1F5ECA181812}&quot; startTime=&quot;0&quot; stepIndex=&quot;0&quot; volume=&quot;1&quot;&gt;&#10;        &lt;audio channels=&quot;1&quot; format=&quot;s16&quot; sampleRate=&quot;44100&quot;/&gt;&#10;      &lt;/audioTrack&gt;&#10;      &lt;audioTrack muted=&quot;false&quot; name=&quot;Audio 33&quot; resource=&quot;7469c884&quot; slideId=&quot;{0670D7FF-E463-4FDE-BE43-DB9A42B9B937}&quot; startTime=&quot;0&quot; stepIndex=&quot;0&quot; volume=&quot;1&quot;&gt;&#10;        &lt;audio channels=&quot;1&quot; format=&quot;s16&quot; sampleRate=&quot;44100&quot;/&gt;&#10;      &lt;/audioTrack&gt;&#10;      &lt;audioTrack muted=&quot;false&quot; name=&quot;Audio 34&quot; resource=&quot;6be37880&quot; slideId=&quot;{6C41D25A-61B6-4636-BC1A-2804AA19CDA3}&quot; startTime=&quot;0&quot; stepIndex=&quot;0&quot; volume=&quot;1&quot;&gt;&#10;        &lt;audio channels=&quot;1&quot; format=&quot;s16&quot; sampleRate=&quot;44100&quot;/&gt;&#10;      &lt;/audioTrack&gt;&#10;      &lt;audioTrack muted=&quot;false&quot; name=&quot;Audio 35&quot; resource=&quot;0aa79188&quot; slideId=&quot;{93F2B550-0F9D-4178-A34E-BB85B6460917}&quot; startTime=&quot;0&quot; stepIndex=&quot;0&quot; volume=&quot;1&quot;&gt;&#10;        &lt;audio channels=&quot;1&quot; format=&quot;s16&quot; sampleRate=&quot;44100&quot;/&gt;&#10;      &lt;/audioTrack&gt;&#10;      &lt;audioTrack muted=&quot;false&quot; name=&quot;Audio 36&quot; resource=&quot;a0cb6e3d&quot; slideId=&quot;{ADECFB22-D408-4A35-B415-8F667BCCC5F9}&quot; startTime=&quot;0&quot; stepIndex=&quot;0&quot; volume=&quot;1&quot;&gt;&#10;        &lt;audio channels=&quot;1&quot; format=&quot;s16&quot; sampleRate=&quot;44100&quot;/&gt;&#10;      &lt;/audioTrack&gt;&#10;      &lt;audioTrack muted=&quot;false&quot; name=&quot;Audio 37&quot; resource=&quot;663b7abc&quot; slideId=&quot;{8B928202-C2D5-46A0-BFA7-C3936D2F58F5}&quot; startTime=&quot;0&quot; stepIndex=&quot;0&quot; volume=&quot;1&quot;&gt;&#10;        &lt;audio channels=&quot;1&quot; format=&quot;s16&quot; sampleRate=&quot;44100&quot;/&gt;&#10;      &lt;/audioTrack&gt;&#10;      &lt;audioTrack muted=&quot;false&quot; name=&quot;Audio 39&quot; resource=&quot;bdec98fc&quot; slideId=&quot;{70991D8B-C0E9-4C8D-BC90-6E2DAA95DEDB}&quot; startTime=&quot;0&quot; stepIndex=&quot;0&quot; volume=&quot;1&quot;&gt;&#10;        &lt;audio channels=&quot;1&quot; format=&quot;s16&quot; sampleRate=&quot;44100&quot;/&gt;&#10;      &lt;/audioTrack&gt;&#10;      &lt;audioTrack muted=&quot;false&quot; name=&quot;Audio 40&quot; resource=&quot;4a507382&quot; slideId=&quot;{A48316F7-C93D-456C-89DA-52282A5888AE}&quot; startTime=&quot;0&quot; stepIndex=&quot;0&quot; volume=&quot;1&quot;&gt;&#10;        &lt;audio channels=&quot;1&quot; format=&quot;s16&quot; sampleRate=&quot;44100&quot;/&gt;&#10;      &lt;/audioTrack&gt;&#10;      &lt;audioTrack muted=&quot;false&quot; name=&quot;Audio 41&quot; resource=&quot;70ea74d9&quot; slideId=&quot;{9AD5C08E-11A2-4FCE-9C8A-F3F323728100}&quot; startTime=&quot;0&quot; stepIndex=&quot;0&quot; volume=&quot;1&quot;&gt;&#10;        &lt;audio channels=&quot;1&quot; format=&quot;s16&quot; sampleRate=&quot;44100&quot;/&gt;&#10;      &lt;/audioTrack&gt;&#10;      &lt;audioTrack muted=&quot;false&quot; name=&quot;Audio 42&quot; resource=&quot;15bb0e45&quot; slideId=&quot;{D23548EC-398A-4EB7-A505-6A97F7DFACF7}&quot; startTime=&quot;0&quot; stepIndex=&quot;0&quot; volume=&quot;1&quot;&gt;&#10;        &lt;audio channels=&quot;1&quot; format=&quot;s16&quot; sampleRate=&quot;44100&quot;/&gt;&#10;      &lt;/audioTrack&gt;&#10;      &lt;audioTrack muted=&quot;false&quot; name=&quot;Audio 43&quot; resource=&quot;40c4444c&quot; slideId=&quot;{B24E76D4-1828-4C40-BF7B-89EB3D84D184}&quot; startTime=&quot;0&quot; stepIndex=&quot;0&quot; volume=&quot;1&quot;&gt;&#10;        &lt;audio channels=&quot;1&quot; format=&quot;s16&quot; sampleRate=&quot;44100&quot;/&gt;&#10;      &lt;/audioTrack&gt;&#10;      &lt;audioTrack muted=&quot;false&quot; name=&quot;Audio 44&quot; resource=&quot;b1dd326f&quot; slideId=&quot;{161CAEDE-CB47-4C81-8F5D-F3B6A9C4DB52}&quot; startTime=&quot;0&quot; stepIndex=&quot;0&quot; volume=&quot;1&quot;&gt;&#10;        &lt;audio channels=&quot;1&quot; format=&quot;s16&quot; sampleRate=&quot;44100&quot;/&gt;&#10;      &lt;/audioTrack&gt;&#10;      &lt;audioTrack muted=&quot;false&quot; name=&quot;Audio 45&quot; resource=&quot;64f77880&quot; slideId=&quot;{82C2C309-2A37-4B68-864F-291074379F54}&quot; startTime=&quot;0&quot; stepIndex=&quot;0&quot; volume=&quot;1&quot;&gt;&#10;        &lt;audio channels=&quot;1&quot; format=&quot;s16&quot; sampleRate=&quot;44100&quot;/&gt;&#10;      &lt;/audioTrack&gt;&#10;      &lt;audioTrack muted=&quot;false&quot; name=&quot;Audio 47&quot; resource=&quot;38d3bdbc&quot; slideId=&quot;{FBC848CF-1F78-44B6-861A-73CDE4890546}&quot; startTime=&quot;0&quot; stepIndex=&quot;0&quot; volume=&quot;1&quot;&gt;&#10;        &lt;audio channels=&quot;1&quot; format=&quot;s16&quot; sampleRate=&quot;44100&quot;/&gt;&#10;      &lt;/audioTrack&gt;&#10;      &lt;audioTrack muted=&quot;false&quot; name=&quot;Audio 48&quot; resource=&quot;b90be2f6&quot; slideId=&quot;{B99EB192-5711-43ED-9223-E24E3D1029D0}&quot; startTime=&quot;0&quot; stepIndex=&quot;0&quot; volume=&quot;1&quot;&gt;&#10;        &lt;audio channels=&quot;1&quot; format=&quot;s16&quot; sampleRate=&quot;44100&quot;/&gt;&#10;      &lt;/audioTrack&gt;&#10;      &lt;audioTrack muted=&quot;false&quot; name=&quot;Audio 49&quot; resource=&quot;13ec3a2a&quot; slideId=&quot;{7FB75D54-FF86-4595-8F7C-86102FA7B43F}&quot; startTime=&quot;0&quot; stepIndex=&quot;0&quot; volume=&quot;1&quot;&gt;&#10;        &lt;audio channels=&quot;1&quot; format=&quot;s16&quot; sampleRate=&quot;44100&quot;/&gt;&#10;      &lt;/audioTrack&gt;&#10;    &lt;/audioTracks&gt;&#10;    &lt;videoTracks&gt;&#10;      &lt;videoTrack muted=&quot;false&quot; name=&quot;Video 1&quot; resource=&quot;ace144dd&quot; slideId=&quot;{A40CE7BE-F5DA-45DE-AB8E-2199A90518D4}&quot; startTime=&quot;0&quot; stepIndex=&quot;0&quot; volume=&quot;1&quot;&gt;&#10;        &lt;video format=&quot;yuvj422p&quot; frameRate=&quot;30&quot; height=&quot;720&quot; pixelAspectRatio=&quot;1&quot; width=&quot;1280&quot;/&gt;&#10;        &lt;audio channels=&quot;1&quot; format=&quot;s16&quot; sampleRate=&quot;44100&quot;/&gt;&#10;      &lt;/videoTrack&gt;&#10;    &lt;/videoTracks&gt;&#10;  &lt;/narration&gt;&#10;&#10;&lt;/presentation2&gt;&#10;"/>
</p:tagLst>
</file>

<file path=ppt/tags/tag10.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7.501"/>
  <p:tag name="ISPRING_SLIDE_ID_2" val="{4180A44B-38E0-4D55-825E-A02C7093988C}"/>
</p:tagLst>
</file>

<file path=ppt/tags/tag11.xml><?xml version="1.0" encoding="utf-8"?>
<p:tagLst xmlns:a="http://schemas.openxmlformats.org/drawingml/2006/main" xmlns:r="http://schemas.openxmlformats.org/officeDocument/2006/relationships" xmlns:p="http://schemas.openxmlformats.org/presentationml/2006/main">
  <p:tag name="GENSWF_ADVANCE_TIME" val="11.001"/>
  <p:tag name="ISPRING_CUSTOM_TIMING_USED" val="1"/>
  <p:tag name="TIMING" val="|5.4|0.001|0.001|0.001|0.001|0.097|2|0.5|0.5|0.5"/>
  <p:tag name="ISPRING_SLIDE_ID_2" val="{5FDDC751-4626-4389-9764-58CF91E97D45}"/>
</p:tagLst>
</file>

<file path=ppt/tags/tag1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5.634"/>
  <p:tag name="TIMING" val="|5.631|0.001|0.001"/>
  <p:tag name="ISPRING_SLIDE_ID_2" val="{DBD98B51-E826-4BCE-8C74-7F0D0BD7A1B8}"/>
</p:tagLst>
</file>

<file path=ppt/tags/tag1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601"/>
  <p:tag name="ISPRING_SLIDE_ID_2" val="{7F02A5B7-CCB6-418E-8366-1F5ECA181812}"/>
</p:tagLst>
</file>

<file path=ppt/tags/tag14.xml><?xml version="1.0" encoding="utf-8"?>
<p:tagLst xmlns:a="http://schemas.openxmlformats.org/drawingml/2006/main" xmlns:r="http://schemas.openxmlformats.org/officeDocument/2006/relationships" xmlns:p="http://schemas.openxmlformats.org/presentationml/2006/main">
  <p:tag name="GENSWF_ADVANCE_TIME" val="229.536"/>
  <p:tag name="ISPRING_CUSTOM_TIMING_USED" val="1"/>
  <p:tag name="ISPRING_SLIDE_ID_2" val="{0670D7FF-E463-4FDE-BE43-DB9A42B9B937}"/>
</p:tagLst>
</file>

<file path=ppt/tags/tag1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063"/>
  <p:tag name="ISPRING_SLIDE_ID_2" val="{6C41D25A-61B6-4636-BC1A-2804AA19CDA3}"/>
</p:tagLst>
</file>

<file path=ppt/tags/tag1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7.001"/>
  <p:tag name="ISPRING_SLIDE_ID_2" val="{93F2B550-0F9D-4178-A34E-BB85B6460917}"/>
</p:tagLst>
</file>

<file path=ppt/tags/tag1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6.601"/>
  <p:tag name="TIMING" val="|6.6"/>
  <p:tag name="ISPRING_SLIDE_ID_2" val="{ADECFB22-D408-4A35-B415-8F667BCCC5F9}"/>
</p:tagLst>
</file>

<file path=ppt/tags/tag18.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8.161"/>
  <p:tag name="ISPRING_SLIDE_ID_2" val="{8B928202-C2D5-46A0-BFA7-C3936D2F58F5}"/>
</p:tagLst>
</file>

<file path=ppt/tags/tag19.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001"/>
  <p:tag name="ISPRING_SLIDE_ID_2" val="{FBC848CF-1F78-44B6-861A-73CDE4890546}"/>
</p:tagLst>
</file>

<file path=ppt/tags/tag2.xml><?xml version="1.0" encoding="utf-8"?>
<p:tagLst xmlns:a="http://schemas.openxmlformats.org/drawingml/2006/main" xmlns:r="http://schemas.openxmlformats.org/officeDocument/2006/relationships" xmlns:p="http://schemas.openxmlformats.org/presentationml/2006/main">
  <p:tag name="GENSWF_ADVANCE_TIME" val="162.056"/>
  <p:tag name="ISPRING_CUSTOM_TIMING_USED" val="1"/>
  <p:tag name="ISPRING_SLIDE_ID_2" val="{A40CE7BE-F5DA-45DE-AB8E-2199A90518D4}"/>
</p:tagLst>
</file>

<file path=ppt/tags/tag20.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3.008"/>
  <p:tag name="TIMING" val="|23|0.001|0.001|0.001|0.001|0.001|0.001|0.001"/>
  <p:tag name="ISPRING_SLIDE_ID_2" val="{70991D8B-C0E9-4C8D-BC90-6E2DAA95DEDB}"/>
</p:tagLst>
</file>

<file path=ppt/tags/tag21.xml><?xml version="1.0" encoding="utf-8"?>
<p:tagLst xmlns:a="http://schemas.openxmlformats.org/drawingml/2006/main" xmlns:r="http://schemas.openxmlformats.org/officeDocument/2006/relationships" xmlns:p="http://schemas.openxmlformats.org/presentationml/2006/main">
  <p:tag name="GENSWF_ADVANCE_TIME" val="169.878"/>
  <p:tag name="ISPRING_CUSTOM_TIMING_USED" val="1"/>
  <p:tag name="ISPRING_SLIDE_ID_2" val="{A48316F7-C93D-456C-89DA-52282A5888AE}"/>
</p:tagLst>
</file>

<file path=ppt/tags/tag2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8.417"/>
  <p:tag name="TIMING" val="|18.412|0.001|0.001|0.001|0.001"/>
  <p:tag name="ISPRING_SLIDE_ID_2" val="{9AD5C08E-11A2-4FCE-9C8A-F3F323728100}"/>
</p:tagLst>
</file>

<file path=ppt/tags/tag23.xml><?xml version="1.0" encoding="utf-8"?>
<p:tagLst xmlns:a="http://schemas.openxmlformats.org/drawingml/2006/main" xmlns:r="http://schemas.openxmlformats.org/officeDocument/2006/relationships" xmlns:p="http://schemas.openxmlformats.org/presentationml/2006/main">
  <p:tag name="GENSWF_ADVANCE_TIME" val="6.501"/>
  <p:tag name="ISPRING_CUSTOM_TIMING_USED" val="1"/>
  <p:tag name="TIMING" val="|6.089|0.001|0.001|0.001|0.001"/>
  <p:tag name="ISPRING_SLIDE_ID_2" val="{82C2C309-2A37-4B68-864F-291074379F54}"/>
</p:tagLst>
</file>

<file path=ppt/tags/tag2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8.204"/>
  <p:tag name="TIMING" val="|8.2|0.001|0.001|0.001"/>
  <p:tag name="ISPRING_SLIDE_ID_2" val="{D23548EC-398A-4EB7-A505-6A97F7DFACF7}"/>
</p:tagLst>
</file>

<file path=ppt/tags/tag2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6.504"/>
  <p:tag name="TIMING" val="|6.5|0.001|0.001|0.001"/>
  <p:tag name="ISPRING_SLIDE_ID_2" val="{B24E76D4-1828-4C40-BF7B-89EB3D84D184}"/>
</p:tagLst>
</file>

<file path=ppt/tags/tag2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7.505"/>
  <p:tag name="TIMING" val="|7.5|0.001|0.001|0.001|0.001"/>
  <p:tag name="ISPRING_SLIDE_ID_2" val="{161CAEDE-CB47-4C81-8F5D-F3B6A9C4DB52}"/>
</p:tagLst>
</file>

<file path=ppt/tags/tag27.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QuizProperties&gt;&#10;"/>
  <p:tag name="ISPRING_QUIZ_SHAPES_ADDED" val="1"/>
  <p:tag name="ISPRING_RESOURCE_QUIZ" val="quiz1.quiz"/>
  <p:tag name="ISPRING_QUIZ_FULL_PATH" val="C:\Users\dell\Desktop\pp\ti-t ki-m -i-n n--c [Autosaved]\quiz\quiz1.quiz"/>
  <p:tag name="ISPRING_QUIZ_RELATIVE_PATH" val="ti-t ki-m -i-n n--c [Autosaved]\quiz\quiz1.quiz"/>
  <p:tag name="GENSWF_ADVANCE_TIME" val="8.001"/>
  <p:tag name="ISPRING_CUSTOM_TIMING_USED" val="1"/>
  <p:tag name="TIMING" val="|7.5|0.001|0.001|0.001"/>
  <p:tag name="ISPRING_SLIDE_ID_2" val="{7FB75D54-FF86-4595-8F7C-86102FA7B43F}"/>
</p:tagLst>
</file>

<file path=ppt/tags/tag28.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3.238"/>
  <p:tag name="ISPRING_SLIDE_ID_2" val="{B99EB192-5711-43ED-9223-E24E3D1029D0}"/>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57.61"/>
  <p:tag name="ISPRING_SLIDE_ID_2" val="{4AA49BEB-6E09-4027-98C9-A739E2666AB3}"/>
</p:tagLst>
</file>

<file path=ppt/tags/tag4.xml><?xml version="1.0" encoding="utf-8"?>
<p:tagLst xmlns:a="http://schemas.openxmlformats.org/drawingml/2006/main" xmlns:r="http://schemas.openxmlformats.org/officeDocument/2006/relationships" xmlns:p="http://schemas.openxmlformats.org/presentationml/2006/main">
  <p:tag name="GENSWF_ADVANCE_TIME" val="209.282"/>
  <p:tag name="ISPRING_CUSTOM_TIMING_USED" val="1"/>
  <p:tag name="ISPRING_SLIDE_ID_2" val="{32C720B3-EC43-4F50-A2D2-BD44EB22D9C9}"/>
</p:tagLst>
</file>

<file path=ppt/tags/tag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8.552"/>
  <p:tag name="ISPRING_SLIDE_ID_2" val="{A5417D39-1EFE-4A22-9374-F11EA60FC165}"/>
</p:tagLst>
</file>

<file path=ppt/tags/tag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6.854"/>
  <p:tag name="ISPRING_SLIDE_ID_2" val="{BA6A43C8-BC8E-4579-9286-F833DF035749}"/>
</p:tagLst>
</file>

<file path=ppt/tags/tag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3.626"/>
  <p:tag name="ISPRING_SLIDE_ID_2" val="{6F1510EA-1D50-40DB-9395-F45649083A53}"/>
</p:tagLst>
</file>

<file path=ppt/tags/tag8.xml><?xml version="1.0" encoding="utf-8"?>
<p:tagLst xmlns:a="http://schemas.openxmlformats.org/drawingml/2006/main" xmlns:r="http://schemas.openxmlformats.org/officeDocument/2006/relationships" xmlns:p="http://schemas.openxmlformats.org/presentationml/2006/main">
  <p:tag name="GENSWF_ADVANCE_TIME" val="5"/>
  <p:tag name="ISPRING_CUSTOM_TIMING_USED" val="1"/>
  <p:tag name="ISPRING_SLIDE_ID_2" val="{3E86DF6C-2181-446C-AC6E-D3D45711C7DF}"/>
</p:tagLst>
</file>

<file path=ppt/tags/tag9.xml><?xml version="1.0" encoding="utf-8"?>
<p:tagLst xmlns:a="http://schemas.openxmlformats.org/drawingml/2006/main" xmlns:r="http://schemas.openxmlformats.org/officeDocument/2006/relationships" xmlns:p="http://schemas.openxmlformats.org/presentationml/2006/main">
  <p:tag name="GENSWF_ADVANCE_TIME" val="11.001"/>
  <p:tag name="ISPRING_CUSTOM_TIMING_USED" val="1"/>
  <p:tag name="TIMING" val="|7.7|0.001|0.001|0.001|0.001|0.001|0.001|0.295|0.5|0.5"/>
  <p:tag name="ISPRING_SLIDE_ID_2" val="{721877F1-4933-4985-8A2E-BEAC42A59A8B}"/>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themeOverride>
</file>

<file path=docProps/app.xml><?xml version="1.0" encoding="utf-8"?>
<Properties xmlns="http://schemas.openxmlformats.org/officeDocument/2006/extended-properties" xmlns:vt="http://schemas.openxmlformats.org/officeDocument/2006/docPropsVTypes">
  <Template>Oriel</Template>
  <TotalTime>1657</TotalTime>
  <Words>723</Words>
  <Application>Microsoft Office PowerPoint</Application>
  <PresentationFormat>On-screen Show (4:3)</PresentationFormat>
  <Paragraphs>126</Paragraphs>
  <Slides>27</Slides>
  <Notes>27</Notes>
  <HiddenSlides>0</HiddenSlides>
  <MMClips>5</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Oriel</vt:lpstr>
      <vt:lpstr>PowerPoint Presentation</vt:lpstr>
      <vt:lpstr>MỤC ĐÍCH – YÊU CẦU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TIếT KIệM ĐIệN TRONG SINH HOạT</vt:lpstr>
      <vt:lpstr>HÀNH VI NÀO DƯớI ĐÂY ĐƯợC CHO LÀ TIếT KIệN NƯớC</vt:lpstr>
      <vt:lpstr>HÀNH VI NÀO SAU ĐÂY ĐƯợC COI LÀ TIếT KIệM NƯớC</vt:lpstr>
      <vt:lpstr>HÀNH VI NÀO ĐƯợC CHO LÀ NGUY HIểM KHI Sử DụNG ĐIệN</vt:lpstr>
      <vt:lpstr>          HÀNH VI NÀO SAU ĐÂY ĐƯợC CHO LÀ TIếT KIệM ĐIệN</vt:lpstr>
      <vt:lpstr>                 HÀNH VI NÀO COI LÀ PHÍ ĐIệN</vt:lpstr>
      <vt:lpstr>PowerPoint Presentation</vt:lpstr>
      <vt:lpstr>PowerPoint Presentation</vt:lpstr>
    </vt:vector>
  </TitlesOfParts>
  <Company>0915190757</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giảng sử dụng điện nước tiết kiệm an toàn - Phạm Phương Linh</dc:title>
  <dc:creator>MAI HIEU</dc:creator>
  <cp:lastModifiedBy>NH'Computer</cp:lastModifiedBy>
  <cp:revision>168</cp:revision>
  <dcterms:created xsi:type="dcterms:W3CDTF">2009-11-25T13:25:52Z</dcterms:created>
  <dcterms:modified xsi:type="dcterms:W3CDTF">2021-09-03T16:46:02Z</dcterms:modified>
</cp:coreProperties>
</file>