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57" r:id="rId2"/>
    <p:sldId id="275" r:id="rId3"/>
    <p:sldId id="320" r:id="rId4"/>
    <p:sldId id="276" r:id="rId5"/>
    <p:sldId id="278" r:id="rId6"/>
    <p:sldId id="292" r:id="rId7"/>
    <p:sldId id="294" r:id="rId8"/>
    <p:sldId id="282" r:id="rId9"/>
    <p:sldId id="285" r:id="rId10"/>
    <p:sldId id="286" r:id="rId11"/>
    <p:sldId id="319" r:id="rId12"/>
    <p:sldId id="297" r:id="rId13"/>
    <p:sldId id="299" r:id="rId14"/>
    <p:sldId id="313" r:id="rId15"/>
    <p:sldId id="314" r:id="rId16"/>
    <p:sldId id="315" r:id="rId17"/>
    <p:sldId id="316" r:id="rId18"/>
    <p:sldId id="317" r:id="rId19"/>
    <p:sldId id="318" r:id="rId20"/>
    <p:sldId id="289" r:id="rId21"/>
    <p:sldId id="31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509"/>
    <a:srgbClr val="31350B"/>
    <a:srgbClr val="99CCFF"/>
    <a:srgbClr val="CC9900"/>
    <a:srgbClr val="FF0066"/>
    <a:srgbClr val="0000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29" autoAdjust="0"/>
  </p:normalViewPr>
  <p:slideViewPr>
    <p:cSldViewPr>
      <p:cViewPr>
        <p:scale>
          <a:sx n="66" d="100"/>
          <a:sy n="66" d="100"/>
        </p:scale>
        <p:origin x="-150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0F160B-7D20-4751-A6B2-B77029313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1453-E945-4539-94DB-DC6BA6CC93B0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6CBA52-F3B7-46CD-98DD-44A1AB5BC398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67D2E-B2AD-43E4-A31E-65AEA7AB8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8847"/>
      </p:ext>
    </p:extLst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1E579-9206-44F4-911D-DFC81D39B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93757"/>
      </p:ext>
    </p:extLst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B4417-856B-418A-96EB-BA6A66413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4231"/>
      </p:ext>
    </p:extLst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CCAAE-D200-4EF4-BBFA-AC32884BB8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63217"/>
      </p:ext>
    </p:extLst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1EEE1-7E4C-42F6-BB67-7C9ECD8AB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6131"/>
      </p:ext>
    </p:extLst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D0BA9-1E2E-4A7C-B73C-3AD4AD2A6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1233"/>
      </p:ext>
    </p:extLst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497AE-B079-4AD8-9684-027314C38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5327"/>
      </p:ext>
    </p:extLst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F941B-4B2C-44CE-9DAE-47D1D4937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3278"/>
      </p:ext>
    </p:extLst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73CEB-9B97-4F79-A5A7-1E50391AC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1182"/>
      </p:ext>
    </p:extLst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E5DD5-38EE-4766-9D41-DE4FD65BF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781"/>
      </p:ext>
    </p:extLst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51A03-07B4-47A7-85CA-3CF957B047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90595"/>
      </p:ext>
    </p:extLst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AA4A53-B86D-4457-8D17-3A356AF5CC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Tm="3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gif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gif"/><Relationship Id="rId2" Type="http://schemas.openxmlformats.org/officeDocument/2006/relationships/audio" Target="file:///G:\GA%20DT\PHUNG\Ngan%20Ha%20-%20Em%20Yeu%20Cay%20Xanh.mp3" TargetMode="External"/><Relationship Id="rId1" Type="http://schemas.microsoft.com/office/2007/relationships/media" Target="file:///G:\GA%20DT\PHUNG\Ngan%20Ha%20-%20Em%20Yeu%20Cay%20Xanh.mp3" TargetMode="Externa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6.gif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gif"/><Relationship Id="rId5" Type="http://schemas.openxmlformats.org/officeDocument/2006/relationships/image" Target="../media/image19.png"/><Relationship Id="rId10" Type="http://schemas.openxmlformats.org/officeDocument/2006/relationships/image" Target="../media/image23.gif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image" Target="../media/image27.jpe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038600"/>
            <a:ext cx="962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00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0"/>
            <a:ext cx="581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219200" y="685800"/>
            <a:ext cx="6877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Khám phá khoa học</a:t>
            </a: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Chủ đề: Thế giới thực vật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914400" y="2514600"/>
            <a:ext cx="7239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Sự kỳ diệu của hạt đỗ</a:t>
            </a:r>
            <a:endParaRPr lang="en-US" sz="3600" b="1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4" name="Picture 13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 descr="index_image4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1" descr="bd13730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9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bd13730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990600" y="41148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24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Đề tài: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0"/>
            <a:ext cx="4495800" cy="6858000"/>
          </a:xfrm>
          <a:prstGeom prst="rect">
            <a:avLst/>
          </a:prstGeom>
          <a:solidFill>
            <a:srgbClr val="00FFFF">
              <a:alpha val="69019"/>
            </a:srgb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46" name="Picture 10" descr="vuon 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0363"/>
            <a:ext cx="2447925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11" descr="sun1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3399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12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23850"/>
            <a:ext cx="12969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363"/>
            <a:ext cx="444976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2438400" y="368300"/>
            <a:ext cx="2520950" cy="1470025"/>
          </a:xfrm>
          <a:prstGeom prst="cloudCallout">
            <a:avLst>
              <a:gd name="adj1" fmla="val -34130"/>
              <a:gd name="adj2" fmla="val 65551"/>
            </a:avLst>
          </a:prstGeom>
          <a:solidFill>
            <a:srgbClr val="00FFFF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Có mặt trời chiếu sáng, có đủ nước, có không khí</a:t>
            </a: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4787900" y="0"/>
            <a:ext cx="4356100" cy="6858000"/>
          </a:xfrm>
          <a:prstGeom prst="rect">
            <a:avLst/>
          </a:prstGeom>
          <a:solidFill>
            <a:srgbClr val="969696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0" y="0"/>
            <a:ext cx="4724400" cy="6858000"/>
          </a:xfrm>
          <a:prstGeom prst="rect">
            <a:avLst/>
          </a:prstGeom>
          <a:solidFill>
            <a:srgbClr val="00FFFF">
              <a:alpha val="69019"/>
            </a:srgb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53" name="Picture 17" descr="vuon 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0363"/>
            <a:ext cx="2447925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18" descr="sun1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3399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5" name="Picture 19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323850"/>
            <a:ext cx="12969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0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363"/>
            <a:ext cx="444976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2438400" y="368300"/>
            <a:ext cx="2520950" cy="1470025"/>
          </a:xfrm>
          <a:prstGeom prst="cloudCallout">
            <a:avLst>
              <a:gd name="adj1" fmla="val -34130"/>
              <a:gd name="adj2" fmla="val 65551"/>
            </a:avLst>
          </a:prstGeom>
          <a:solidFill>
            <a:srgbClr val="00FFFF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Có mặt trời chiếu sáng, có đủ nước, có không khí</a:t>
            </a:r>
          </a:p>
        </p:txBody>
      </p:sp>
      <p:pic>
        <p:nvPicPr>
          <p:cNvPr id="65558" name="Picture 22" descr="cay mam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249488"/>
            <a:ext cx="2670175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9" name="AutoShape 23"/>
          <p:cNvSpPr>
            <a:spLocks noChangeArrowheads="1"/>
          </p:cNvSpPr>
          <p:nvPr/>
        </p:nvSpPr>
        <p:spPr bwMode="auto">
          <a:xfrm>
            <a:off x="6719888" y="95250"/>
            <a:ext cx="2411412" cy="1511300"/>
          </a:xfrm>
          <a:prstGeom prst="wedgeEllipseCallout">
            <a:avLst>
              <a:gd name="adj1" fmla="val -26167"/>
              <a:gd name="adj2" fmla="val 83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cs typeface="Arial" charset="0"/>
              </a:rPr>
              <a:t>Không có mặt trời, không có nước và không có không khí</a:t>
            </a:r>
          </a:p>
          <a:p>
            <a:pPr algn="ctr"/>
            <a:endParaRPr lang="en-US">
              <a:cs typeface="Arial" charset="0"/>
            </a:endParaRPr>
          </a:p>
        </p:txBody>
      </p:sp>
      <p:pic>
        <p:nvPicPr>
          <p:cNvPr id="65560" name="Picture 24" descr="vo mam 1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6570">
            <a:off x="6257925" y="3173413"/>
            <a:ext cx="81121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1" name="Picture 25" descr="cay mam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67017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3" name="Picture 27" descr="hai la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290">
            <a:off x="6553200" y="1905000"/>
            <a:ext cx="10937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0" decel="100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0" decel="100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0" decel="100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00" decel="100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0" decel="100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0" decel="100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7" grpId="0" animBg="1"/>
      <p:bldP spid="655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webtemplatenganghinhnenhinhnguoibackgroundideaytuonghinhnenth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WordArt 5"/>
          <p:cNvSpPr>
            <a:spLocks noChangeArrowheads="1" noChangeShapeType="1" noTextEdit="1"/>
          </p:cNvSpPr>
          <p:nvPr/>
        </p:nvSpPr>
        <p:spPr bwMode="auto">
          <a:xfrm>
            <a:off x="2667000" y="2189163"/>
            <a:ext cx="4267200" cy="2486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MỞ RỘNG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5105400" y="4800600"/>
            <a:ext cx="3276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Câycho quả</a:t>
            </a:r>
          </a:p>
        </p:txBody>
      </p:sp>
      <p:sp>
        <p:nvSpPr>
          <p:cNvPr id="93191" name="WordArt 7"/>
          <p:cNvSpPr>
            <a:spLocks noChangeArrowheads="1" noChangeShapeType="1" noTextEdit="1"/>
          </p:cNvSpPr>
          <p:nvPr/>
        </p:nvSpPr>
        <p:spPr bwMode="auto">
          <a:xfrm>
            <a:off x="457200" y="4800600"/>
            <a:ext cx="419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Cây cho bóng mát</a:t>
            </a:r>
          </a:p>
        </p:txBody>
      </p:sp>
      <p:pic>
        <p:nvPicPr>
          <p:cNvPr id="93196" name="Picture 12" descr="gbA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8" name="Picture 14" descr="ANd9GcQ6u9tw7ul5vTUbUjmXn6Gr1n1GLZbo5ZEOtQ_eA04zGeGJ_BQ8_0xJDI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762000"/>
            <a:ext cx="123444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533400" y="548640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Cây cho gỗ</a:t>
            </a:r>
          </a:p>
        </p:txBody>
      </p:sp>
      <p:sp>
        <p:nvSpPr>
          <p:cNvPr id="95239" name="WordArt 7"/>
          <p:cNvSpPr>
            <a:spLocks noChangeArrowheads="1" noChangeShapeType="1" noTextEdit="1"/>
          </p:cNvSpPr>
          <p:nvPr/>
        </p:nvSpPr>
        <p:spPr bwMode="auto">
          <a:xfrm>
            <a:off x="4953000" y="5410200"/>
            <a:ext cx="3886200" cy="94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Cây cho hoa</a:t>
            </a:r>
          </a:p>
        </p:txBody>
      </p:sp>
      <p:pic>
        <p:nvPicPr>
          <p:cNvPr id="95241" name="Picture 9" descr="cay-s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4" name="Picture 12" descr="800px-C%C3%BAc_L%C3%A1_Nho_-_Hoa_%C4%90%C3%A0_L%E1%BA%A1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hu%20Ph%E1%BB%91%20Th%C6%B0%C6%A1ng%20M%E1%BA%A1i%20Li%C3%AAn%20Vi%E1%BB%87t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7khachs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5_NVT_QT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%C3%A2n%20tr%C6%B0%E1%BB%9D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5847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Khai%20thac%20go%20thuong%20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2200"/>
            <a:ext cx="91440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990600" y="609600"/>
            <a:ext cx="74676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cùng khám phá</a:t>
            </a:r>
          </a:p>
        </p:txBody>
      </p:sp>
      <p:pic>
        <p:nvPicPr>
          <p:cNvPr id="3075" name="Picture 9" descr="zbeehiv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1125"/>
            <a:ext cx="17716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zbeehiv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5191125"/>
            <a:ext cx="17716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466">
            <a:off x="4648200" y="4038600"/>
            <a:ext cx="1524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5" descr="KEE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16764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6" dur="5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100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farmer_hoe_garden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" descr="Orange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14922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9" name="Ngan Ha - Em Yeu Cay Xanh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4" fill="hold"/>
                                        <p:tgtEl>
                                          <p:spTgt spid="69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ames PPT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Frames PPT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farmer_hoe_garden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58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1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14922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Orange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WordArt 7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248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143000" y="28194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TẠM BIỆT!!!!!!!!!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-0.18379 C 0.12049 -0.1868 0.14028 -0.18009 0.15955 -0.17731 C 0.18802 -0.18101 0.23438 -0.15995 0.25469 -0.15324 C 0.26076 -0.14953 0.26667 -0.14421 0.27257 -0.13888 C 0.27483 -0.13495 0.27604 -0.12963 0.27934 -0.12638 C 0.28247 -0.12291 0.28611 -0.12199 0.28993 -0.1206 C 0.30521 -0.09953 0.2967 -0.10902 0.34184 -0.10324 C 0.34427 -0.10277 0.35052 -0.11273 0.35139 -0.11319 C 0.35833 -0.11805 0.37066 -0.11967 0.37899 -0.12152 C 0.39236 -0.1324 0.40868 -0.13263 0.42465 -0.13148 C 0.43281 -0.1287 0.44219 -0.12638 0.45069 -0.12222 C 0.46233 -0.11643 0.46545 -0.10717 0.47431 -0.09699 C 0.4776 -0.09444 0.49167 -0.08796 0.49323 -0.08657 C 0.51441 -0.08402 0.52014 -0.08425 0.54236 -0.07314 C 0.54913 -0.07083 0.55451 -0.04421 0.55816 -0.03773 C 0.56111 -0.03194 0.56615 -0.02963 0.56944 -0.02476 C 0.58108 -0.00393 0.56649 -0.02476 0.57813 -0.00879 C 0.58281 0.00672 0.57986 -0.00347 0.58958 0.01783 C 0.59063 0.02037 0.58976 0.0257 0.59115 0.02848 C 0.5941 0.03241 0.60174 0.03635 0.60191 0.03612 C 0.60833 0.03658 0.61528 0.03982 0.62222 0.03982 C 0.62743 0.03936 0.63837 0.03426 0.63837 0.0345 C 0.65 0.01713 0.64392 0.02408 0.65729 0.01204 C 0.66684 0.00417 0.66632 -0.00162 0.67691 -0.0074 C 0.67986 -0.00648 0.68403 -0.00555 0.68559 -0.00254 C 0.68854 0.00186 0.68993 0.01412 0.69028 0.01505 C 0.68594 0.03843 0.68403 0.06575 0.67535 0.08797 C 0.67014 0.10186 0.65556 0.10695 0.64601 0.11389 C 0.64653 0.11806 0.64462 0.12292 0.6467 0.12755 C 0.64774 0.12963 0.65243 0.1294 0.65503 0.13149 C 0.65972 0.13658 0.66354 0.14213 0.66806 0.1463 C 0.67014 0.15649 0.6717 0.16088 0.66962 0.17269 C 0.66753 0.18473 0.66615 0.19653 0.66215 0.20857 C 0.66076 0.21135 0.65104 0.21667 0.64896 0.21829 C 0.63611 0.22385 0.61875 0.21899 0.60573 0.21598 C 0.56198 0.20024 0.53264 0.19075 0.49306 0.16991 C 0.47604 0.16019 0.44184 0.14537 0.44132 0.14561 C 0.43108 0.1345 0.42274 0.12176 0.41076 0.11412 C 0.39149 0.08241 0.37101 0.05857 0.34323 0.04514 C 0.31806 0.02408 0.29427 0.03658 0.26858 0.03912 C 0.26181 0.04422 0.25868 0.04746 0.25295 0.04862 C 0.23194 0.06551 0.21233 0.07593 0.18872 0.07709 C 0.16944 0.08473 0.1776 0.08149 0.16389 0.08542 C 0.15868 0.0875 0.15295 0.08496 0.14688 0.08681 C 0.14063 0.08797 0.13576 0.08959 0.1283 0.0919 C 0.10052 0.08056 0.07118 0.07223 0.0434 0.05741 C 0.01684 0.04352 -0.01007 0.02825 -0.03646 0.01412 C -0.05052 0.00325 -0.06615 -0.00439 -0.08003 -0.01365 C -0.08403 -0.02384 -0.08854 -0.03263 -0.09167 -0.04467 C -0.08924 -0.07245 -0.08299 -0.12222 -0.06753 -0.14444 C -0.0625 -0.15162 -0.05712 -0.15671 -0.05139 -0.16319 C -0.05 -0.1655 -0.02535 -0.16828 -0.02344 -0.16898 C -0.01753 -0.16689 -0.00972 -0.16481 -0.00486 -0.16041 C -0.00191 -0.16018 -0.0026 -0.15625 -0.00035 -0.15486 C 0.00087 -0.15254 0.00295 -0.15162 0.00503 -0.15023 C 0.00972 -0.14583 0.01059 -0.13541 0.01493 -0.1368 C 0.01979 -0.13912 0.02656 -0.14143 0.03142 -0.14375 C 0.03472 -0.14444 0.0375 -0.14884 0.04219 -0.15069 C 0.04479 -0.15138 0.04826 -0.15277 0.05069 -0.15347 C 0.05451 -0.15416 0.06128 -0.15532 0.06094 -0.15509 C 0.07622 -0.16828 0.05469 -0.15138 0.07222 -0.15995 C 0.07517 -0.16157 0.07639 -0.16527 0.07795 -0.16597 C 0.08438 -0.17037 0.09167 -0.1706 0.0974 -0.17407 C 0.10174 -0.18125 0.1033 -0.178 0.09965 -0.18379 Z " pathEditMode="relative" rAng="710264" ptsTypes="ffffffffffffffffffffffffffffffffffffffffffffffffffffffffffffffff">
                                      <p:cBhvr>
                                        <p:cTn id="19" dur="5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animBg="1"/>
      <p:bldP spid="1106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ự phát triển của cây đậu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32657"/>
            <a:ext cx="9099659" cy="6825343"/>
          </a:xfrm>
        </p:spPr>
      </p:pic>
    </p:spTree>
    <p:extLst>
      <p:ext uri="{BB962C8B-B14F-4D97-AF65-F5344CB8AC3E}">
        <p14:creationId xmlns:p14="http://schemas.microsoft.com/office/powerpoint/2010/main" val="2127048869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IMG_1478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229225"/>
            <a:ext cx="9448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nua qua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81600"/>
            <a:ext cx="9382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troi mua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 descr="h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0"/>
            <a:ext cx="8985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1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167 -0.02222 L -0.04184 -0.03935 L -0.04497 -0.08055 " pathEditMode="fixed" rAng="0" ptsTypes="AAA">
                                      <p:cBhvr>
                                        <p:cTn id="23" dur="5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9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5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G_1478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IMG_1478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4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824413"/>
            <a:ext cx="93726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6" descr="val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581400"/>
            <a:ext cx="17637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0" name="Picture 28" descr="h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">
            <a:off x="4114800" y="4495800"/>
            <a:ext cx="8651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9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953000"/>
            <a:ext cx="937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30" descr="m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6465">
            <a:off x="4202112" y="3951288"/>
            <a:ext cx="12303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1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1111 L 0.02327 -0.07847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_1478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ne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cay m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789363"/>
            <a:ext cx="13160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hai 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5064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qua m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4149725"/>
            <a:ext cx="6223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vuon l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3581400" y="2565400"/>
            <a:ext cx="20875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nen dat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915400" y="0"/>
            <a:ext cx="3132138" cy="2451100"/>
            <a:chOff x="4176" y="-336"/>
            <a:chExt cx="1973" cy="1544"/>
          </a:xfrm>
        </p:grpSpPr>
        <p:pic>
          <p:nvPicPr>
            <p:cNvPr id="6154" name="Picture 12" descr="sun12[1]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-336"/>
              <a:ext cx="1973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3" descr="sun14[1]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-192"/>
              <a:ext cx="1089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9017E-6 L -0.97951 -0.0342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76" y="-1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9" dur="5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3" dur="5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t troi moc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nhanh 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620713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mang tr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4824412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nen d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363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vuon l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3708400" y="2206625"/>
            <a:ext cx="1870075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nen da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vo mam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176588"/>
            <a:ext cx="40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vo mam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068638"/>
            <a:ext cx="5286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sun12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sun14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17287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590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rAng="0" ptsTypes="fffffffffffffffffA">
                                      <p:cBhvr>
                                        <p:cTn id="15" dur="3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at troi moc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mat troi moc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vuon 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3733800" y="2209800"/>
            <a:ext cx="18669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ra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2846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mat troi moc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1017">
            <a:off x="2957513" y="1614487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mat troi moc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 descr="vuon 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3733800" y="2209800"/>
            <a:ext cx="18669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21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22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23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1017">
            <a:off x="3109913" y="1766887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4" descr="nhanh c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5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5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30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7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7783">
            <a:off x="4082256" y="2089944"/>
            <a:ext cx="2889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8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30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30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0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9281">
            <a:off x="3928269" y="1177131"/>
            <a:ext cx="30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1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0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2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0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3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0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9281">
            <a:off x="5223669" y="1786731"/>
            <a:ext cx="304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266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6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266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7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266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8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266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vo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vong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18002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vong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19542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vong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9637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 descr="vong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108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 descr="vong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1800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AutoShape 11"/>
          <p:cNvSpPr>
            <a:spLocks noChangeArrowheads="1"/>
          </p:cNvSpPr>
          <p:nvPr/>
        </p:nvSpPr>
        <p:spPr bwMode="auto">
          <a:xfrm rot="-3101782">
            <a:off x="1974850" y="2005013"/>
            <a:ext cx="762000" cy="457200"/>
          </a:xfrm>
          <a:prstGeom prst="rightArrow">
            <a:avLst>
              <a:gd name="adj1" fmla="val 43685"/>
              <a:gd name="adj2" fmla="val 41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18"/>
          <p:cNvSpPr>
            <a:spLocks noChangeArrowheads="1"/>
          </p:cNvSpPr>
          <p:nvPr/>
        </p:nvSpPr>
        <p:spPr bwMode="auto">
          <a:xfrm rot="-233401">
            <a:off x="4267200" y="1058863"/>
            <a:ext cx="1141413" cy="457200"/>
          </a:xfrm>
          <a:prstGeom prst="rightArrow">
            <a:avLst>
              <a:gd name="adj1" fmla="val 43685"/>
              <a:gd name="adj2" fmla="val 627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AutoShape 19"/>
          <p:cNvSpPr>
            <a:spLocks noChangeArrowheads="1"/>
          </p:cNvSpPr>
          <p:nvPr/>
        </p:nvSpPr>
        <p:spPr bwMode="auto">
          <a:xfrm rot="10800000">
            <a:off x="4267200" y="5715000"/>
            <a:ext cx="1219200" cy="457200"/>
          </a:xfrm>
          <a:prstGeom prst="rightArrow">
            <a:avLst>
              <a:gd name="adj1" fmla="val 43685"/>
              <a:gd name="adj2" fmla="val 67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20"/>
          <p:cNvSpPr>
            <a:spLocks noChangeArrowheads="1"/>
          </p:cNvSpPr>
          <p:nvPr/>
        </p:nvSpPr>
        <p:spPr bwMode="auto">
          <a:xfrm rot="7784633">
            <a:off x="6931025" y="4368800"/>
            <a:ext cx="762000" cy="457200"/>
          </a:xfrm>
          <a:prstGeom prst="rightArrow">
            <a:avLst>
              <a:gd name="adj1" fmla="val 43685"/>
              <a:gd name="adj2" fmla="val 419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utoShape 21"/>
          <p:cNvSpPr>
            <a:spLocks noChangeArrowheads="1"/>
          </p:cNvSpPr>
          <p:nvPr/>
        </p:nvSpPr>
        <p:spPr bwMode="auto">
          <a:xfrm rot="4404639">
            <a:off x="6773069" y="2059782"/>
            <a:ext cx="1062037" cy="457200"/>
          </a:xfrm>
          <a:prstGeom prst="rightArrow">
            <a:avLst>
              <a:gd name="adj1" fmla="val 43685"/>
              <a:gd name="adj2" fmla="val 584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23"/>
          <p:cNvSpPr>
            <a:spLocks noChangeArrowheads="1"/>
          </p:cNvSpPr>
          <p:nvPr/>
        </p:nvSpPr>
        <p:spPr bwMode="auto">
          <a:xfrm rot="-3101782">
            <a:off x="2552700" y="2324100"/>
            <a:ext cx="533400" cy="457200"/>
          </a:xfrm>
          <a:prstGeom prst="rightArrow">
            <a:avLst>
              <a:gd name="adj1" fmla="val 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AutoShape 24"/>
          <p:cNvSpPr>
            <a:spLocks noChangeArrowheads="1"/>
          </p:cNvSpPr>
          <p:nvPr/>
        </p:nvSpPr>
        <p:spPr bwMode="auto">
          <a:xfrm rot="-7153777">
            <a:off x="1837531" y="4164807"/>
            <a:ext cx="979487" cy="457200"/>
          </a:xfrm>
          <a:prstGeom prst="rightArrow">
            <a:avLst>
              <a:gd name="adj1" fmla="val 43685"/>
              <a:gd name="adj2" fmla="val 53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Text Box 26"/>
          <p:cNvSpPr txBox="1">
            <a:spLocks noChangeArrowheads="1"/>
          </p:cNvSpPr>
          <p:nvPr/>
        </p:nvSpPr>
        <p:spPr bwMode="auto">
          <a:xfrm>
            <a:off x="2438400" y="2514600"/>
            <a:ext cx="426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  </a:t>
            </a:r>
            <a:endParaRPr lang="en-US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2362200" y="2932113"/>
            <a:ext cx="502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>
                <a:solidFill>
                  <a:srgbClr val="FF0000"/>
                </a:solidFill>
              </a:rPr>
              <a:t>Quá trình sinh trưởng và    phát triển của cây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100</Words>
  <Application>Microsoft Office PowerPoint</Application>
  <PresentationFormat>On-screen Show (4:3)</PresentationFormat>
  <Paragraphs>19</Paragraphs>
  <Slides>21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NH'Computer</cp:lastModifiedBy>
  <cp:revision>57</cp:revision>
  <dcterms:created xsi:type="dcterms:W3CDTF">2010-01-02T22:05:37Z</dcterms:created>
  <dcterms:modified xsi:type="dcterms:W3CDTF">2021-09-03T16:00:30Z</dcterms:modified>
</cp:coreProperties>
</file>