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4" r:id="rId2"/>
    <p:sldId id="257" r:id="rId3"/>
    <p:sldId id="256" r:id="rId4"/>
    <p:sldId id="259" r:id="rId5"/>
    <p:sldId id="260" r:id="rId6"/>
    <p:sldId id="262" r:id="rId7"/>
    <p:sldId id="268" r:id="rId8"/>
    <p:sldId id="271" r:id="rId9"/>
    <p:sldId id="270" r:id="rId10"/>
    <p:sldId id="266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>
      <p:cViewPr varScale="1">
        <p:scale>
          <a:sx n="69" d="100"/>
          <a:sy n="69" d="100"/>
        </p:scale>
        <p:origin x="-4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85D56-8AB4-4237-BC1E-F7660EC431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B5E5B-AEE3-4340-B334-0D47D564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B5E5B-AEE3-4340-B334-0D47D5648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8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0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7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6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8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7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3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0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8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ACF7C-07F1-4CAC-A611-C2D7E15867F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B92C9-75D5-4824-9DA2-D88DF87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103276-D64F-C64F-98AE-686E0D21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739733"/>
            <a:ext cx="5638800" cy="15180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ứa tuổi: 3 – 4 tuổi</a:t>
            </a:r>
          </a:p>
          <a:p>
            <a:pPr marL="0" indent="0">
              <a:buNone/>
            </a:pPr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Trường: Mầm non </a:t>
            </a:r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6FE29AC-30F9-D94E-8492-786F3CE833C8}"/>
              </a:ext>
            </a:extLst>
          </p:cNvPr>
          <p:cNvSpPr/>
          <p:nvPr/>
        </p:nvSpPr>
        <p:spPr>
          <a:xfrm>
            <a:off x="1219200" y="2351782"/>
            <a:ext cx="6705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3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DỰ ÁN STEAM </a:t>
            </a:r>
          </a:p>
          <a:p>
            <a:pPr marL="0" indent="0" algn="ctr">
              <a:buNone/>
            </a:pPr>
            <a:r>
              <a:rPr lang="en-US" sz="28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ĐỀ TÀI “CẢM ƠN” – THANK YOU</a:t>
            </a:r>
            <a:endParaRPr lang="x-none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02523B-D962-A44A-AAAE-B19801E8E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066800"/>
            <a:ext cx="1066800" cy="106680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="" xmlns:a16="http://schemas.microsoft.com/office/drawing/2014/main" id="{2E103276-D64F-C64F-98AE-686E0D218530}"/>
              </a:ext>
            </a:extLst>
          </p:cNvPr>
          <p:cNvSpPr txBox="1">
            <a:spLocks/>
          </p:cNvSpPr>
          <p:nvPr/>
        </p:nvSpPr>
        <p:spPr>
          <a:xfrm>
            <a:off x="1932709" y="34967"/>
            <a:ext cx="5638800" cy="879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GD&amp;ĐT QUẬN LONG BIÊN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NON HOA MAI</a:t>
            </a:r>
            <a:endParaRPr lang="x-none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10211"/>
          <a:stretch/>
        </p:blipFill>
        <p:spPr>
          <a:xfrm>
            <a:off x="13855" y="0"/>
            <a:ext cx="4634345" cy="6858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0"/>
            <a:ext cx="911629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2286000"/>
            <a:ext cx="5410200" cy="2590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rgbClr val="FF0000"/>
                </a:solidFill>
              </a:rPr>
              <a:t>Xin chào và hẹn gặp lại các bạn nhỏ.</a:t>
            </a:r>
          </a:p>
        </p:txBody>
      </p:sp>
    </p:spTree>
    <p:extLst>
      <p:ext uri="{BB962C8B-B14F-4D97-AF65-F5344CB8AC3E}">
        <p14:creationId xmlns:p14="http://schemas.microsoft.com/office/powerpoint/2010/main" val="422679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ọn lọc] 2002+ Hình nền powerpoint đẹp cho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" y="18143"/>
            <a:ext cx="9144388" cy="68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2057400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Gigi" pitchFamily="82" charset="0"/>
              </a:rPr>
              <a:t>Chào</a:t>
            </a:r>
            <a:r>
              <a:rPr lang="en-US" sz="8800" dirty="0">
                <a:latin typeface="Gigi" pitchFamily="82" charset="0"/>
              </a:rPr>
              <a:t> hoi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18288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.VnTime"/>
              </a:rPr>
              <a:t>’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369664-CDA4-B542-AAB0-475CCE7EF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06" y="838200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 | Desain latar belakang, Tanda kayu, Ilustrasi po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260" y="-54408"/>
            <a:ext cx="9500259" cy="712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ình nền Powerpoint đẹp tạo nên một Slide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đẹp tạo nên một Slide chuyên nghiệ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5575" y="2964014"/>
            <a:ext cx="7845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Gigi" pitchFamily="82" charset="0"/>
              </a:rPr>
              <a:t>Bài</a:t>
            </a:r>
            <a:r>
              <a:rPr lang="en-US" sz="7200" dirty="0">
                <a:latin typeface="Gigi" pitchFamily="82" charset="0"/>
              </a:rPr>
              <a:t> </a:t>
            </a:r>
            <a:r>
              <a:rPr lang="en-US" sz="7200" dirty="0" err="1">
                <a:latin typeface="Gigi" pitchFamily="82" charset="0"/>
              </a:rPr>
              <a:t>hát</a:t>
            </a:r>
            <a:r>
              <a:rPr lang="en-US" sz="7200" dirty="0">
                <a:latin typeface="Gigi" pitchFamily="82" charset="0"/>
              </a:rPr>
              <a:t> “ </a:t>
            </a:r>
            <a:r>
              <a:rPr lang="en-US" sz="7200" dirty="0" err="1">
                <a:latin typeface="Gigi" pitchFamily="82" charset="0"/>
              </a:rPr>
              <a:t>Xin</a:t>
            </a:r>
            <a:r>
              <a:rPr lang="en-US" sz="7200" dirty="0">
                <a:latin typeface="Gigi" pitchFamily="82" charset="0"/>
              </a:rPr>
              <a:t> </a:t>
            </a:r>
            <a:r>
              <a:rPr lang="en-US" sz="7200" dirty="0" err="1">
                <a:latin typeface="Gigi" pitchFamily="82" charset="0"/>
              </a:rPr>
              <a:t>chào</a:t>
            </a:r>
            <a:r>
              <a:rPr lang="en-US" sz="7200" dirty="0">
                <a:latin typeface="Gigi" pitchFamily="82" charset="0"/>
              </a:rPr>
              <a:t>”</a:t>
            </a:r>
          </a:p>
        </p:txBody>
      </p:sp>
      <p:pic>
        <p:nvPicPr>
          <p:cNvPr id="2" name="trò chuyện kt chuẩ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25.7216" end="230497.7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063" y="6206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9937" y="-1129937"/>
            <a:ext cx="6884126" cy="9144000"/>
          </a:xfrm>
          <a:prstGeom prst="rect">
            <a:avLst/>
          </a:prstGeom>
          <a:ln>
            <a:noFill/>
          </a:ln>
        </p:spPr>
      </p:pic>
      <p:grpSp>
        <p:nvGrpSpPr>
          <p:cNvPr id="70" name="Group 69"/>
          <p:cNvGrpSpPr/>
          <p:nvPr/>
        </p:nvGrpSpPr>
        <p:grpSpPr>
          <a:xfrm>
            <a:off x="88175" y="87086"/>
            <a:ext cx="8223070" cy="21772"/>
            <a:chOff x="117566" y="87086"/>
            <a:chExt cx="10964093" cy="2177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7566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61852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97429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719943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555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25932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370218" y="9144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2756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71853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46618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63444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196150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73172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1955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8943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41683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978538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566367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141133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763794" y="95794"/>
              <a:ext cx="317865" cy="1306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8438607" y="95794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69680" y="95794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14300" y="6731727"/>
            <a:ext cx="8175717" cy="30481"/>
            <a:chOff x="117566" y="87086"/>
            <a:chExt cx="10900956" cy="30481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17566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61852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197429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719943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2555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825932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370218" y="9144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92756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471853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5046618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63444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196150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73172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31955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8943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1683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978538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9566367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0141133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0700657" y="104503"/>
              <a:ext cx="317865" cy="1306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/>
          <p:cNvCxnSpPr/>
          <p:nvPr/>
        </p:nvCxnSpPr>
        <p:spPr>
          <a:xfrm>
            <a:off x="8438607" y="6753498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8869680" y="6753498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/>
          <p:cNvGrpSpPr/>
          <p:nvPr/>
        </p:nvGrpSpPr>
        <p:grpSpPr>
          <a:xfrm>
            <a:off x="68578" y="459377"/>
            <a:ext cx="3266" cy="5965373"/>
            <a:chOff x="-367938" y="1689463"/>
            <a:chExt cx="4355" cy="5965373"/>
          </a:xfrm>
        </p:grpSpPr>
        <p:cxnSp>
          <p:nvCxnSpPr>
            <p:cNvPr id="99" name="Straight Connector 98"/>
            <p:cNvCxnSpPr/>
            <p:nvPr/>
          </p:nvCxnSpPr>
          <p:spPr>
            <a:xfrm rot="5400000">
              <a:off x="-550817" y="187234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-546463" y="240792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-546463" y="2978332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-550818" y="35226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-546463" y="407996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-546463" y="462425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546463" y="51990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-546463" y="578684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-546463" y="634855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-546463" y="688412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-546463" y="747195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9042763" y="441961"/>
            <a:ext cx="3266" cy="5965373"/>
            <a:chOff x="-367938" y="1689463"/>
            <a:chExt cx="4355" cy="5965373"/>
          </a:xfrm>
        </p:grpSpPr>
        <p:cxnSp>
          <p:nvCxnSpPr>
            <p:cNvPr id="120" name="Straight Connector 119"/>
            <p:cNvCxnSpPr/>
            <p:nvPr/>
          </p:nvCxnSpPr>
          <p:spPr>
            <a:xfrm rot="5400000">
              <a:off x="-550817" y="187234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-546463" y="240792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5400000">
              <a:off x="-546463" y="2978332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-550818" y="35226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>
              <a:off x="-546463" y="407996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-546463" y="462425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-546463" y="51990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-546463" y="578684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-546463" y="634855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-546463" y="688412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-546463" y="747195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9" b="48457" l="6135" r="98262">
                        <a14:foregroundMark x1="18507" y1="11787" x2="24029" y2="46679"/>
                        <a14:foregroundMark x1="38650" y1="12442" x2="46524" y2="44528"/>
                        <a14:foregroundMark x1="10634" y1="11413" x2="24438" y2="16838"/>
                        <a14:foregroundMark x1="61656" y1="12629" x2="63906" y2="22451"/>
                        <a14:foregroundMark x1="62372" y1="11600" x2="65235" y2="21422"/>
                      </a14:backgroundRemoval>
                    </a14:imgEffect>
                  </a14:imgLayer>
                </a14:imgProps>
              </a:ext>
            </a:extLst>
          </a:blip>
          <a:srcRect t="1995" r="53146" b="50123"/>
          <a:stretch/>
        </p:blipFill>
        <p:spPr>
          <a:xfrm>
            <a:off x="-408607" y="63136"/>
            <a:ext cx="4345325" cy="68826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76" y="2509158"/>
            <a:ext cx="3020786" cy="302078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6"/>
          <a:srcRect l="54352" t="16645" r="3896" b="2511"/>
          <a:stretch/>
        </p:blipFill>
        <p:spPr>
          <a:xfrm>
            <a:off x="4568919" y="923499"/>
            <a:ext cx="4300761" cy="5763984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241" y="1972493"/>
            <a:ext cx="2886756" cy="3537858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1012372" y="5668461"/>
            <a:ext cx="226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pitchFamily="34" charset="0"/>
              </a:rPr>
              <a:t>Bác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sĩ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695406" y="5570141"/>
            <a:ext cx="226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pitchFamily="34" charset="0"/>
              </a:rPr>
              <a:t>Bác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sĩ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88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9937" y="-1129937"/>
            <a:ext cx="6884126" cy="9144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8175" y="87086"/>
            <a:ext cx="8223070" cy="21772"/>
            <a:chOff x="117566" y="87086"/>
            <a:chExt cx="10964093" cy="2177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7566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61852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97429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719943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555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25932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370218" y="9144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2756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71853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46618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63444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196150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73172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1955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8943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41683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978538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566367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141133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763794" y="95794"/>
              <a:ext cx="317865" cy="1306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8438607" y="95794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69680" y="95794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14300" y="6731727"/>
            <a:ext cx="8175717" cy="30481"/>
            <a:chOff x="117566" y="87086"/>
            <a:chExt cx="10900956" cy="30481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17566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61852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197429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719943" y="9144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2555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825932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370218" y="9144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92756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471853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5046618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63444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196150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731727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31955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894321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16836" y="8708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978538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9566367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0141133" y="10450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0700657" y="104503"/>
              <a:ext cx="317865" cy="1306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/>
          <p:cNvCxnSpPr/>
          <p:nvPr/>
        </p:nvCxnSpPr>
        <p:spPr>
          <a:xfrm>
            <a:off x="8438607" y="6753498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8869680" y="6753498"/>
            <a:ext cx="27432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/>
          <p:cNvGrpSpPr/>
          <p:nvPr/>
        </p:nvGrpSpPr>
        <p:grpSpPr>
          <a:xfrm>
            <a:off x="68578" y="459377"/>
            <a:ext cx="3266" cy="5965373"/>
            <a:chOff x="-367938" y="1689463"/>
            <a:chExt cx="4355" cy="5965373"/>
          </a:xfrm>
        </p:grpSpPr>
        <p:cxnSp>
          <p:nvCxnSpPr>
            <p:cNvPr id="99" name="Straight Connector 98"/>
            <p:cNvCxnSpPr/>
            <p:nvPr/>
          </p:nvCxnSpPr>
          <p:spPr>
            <a:xfrm rot="5400000">
              <a:off x="-550817" y="187234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-546463" y="240792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-546463" y="2978332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-550818" y="35226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-546463" y="407996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-546463" y="462425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546463" y="51990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-546463" y="578684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-546463" y="634855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-546463" y="688412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-546463" y="747195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9042763" y="441961"/>
            <a:ext cx="3266" cy="5965373"/>
            <a:chOff x="-367938" y="1689463"/>
            <a:chExt cx="4355" cy="5965373"/>
          </a:xfrm>
        </p:grpSpPr>
        <p:cxnSp>
          <p:nvCxnSpPr>
            <p:cNvPr id="120" name="Straight Connector 119"/>
            <p:cNvCxnSpPr/>
            <p:nvPr/>
          </p:nvCxnSpPr>
          <p:spPr>
            <a:xfrm rot="5400000">
              <a:off x="-550817" y="187234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-546463" y="2407921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5400000">
              <a:off x="-546463" y="2978332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-550818" y="35226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>
              <a:off x="-546463" y="407996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-546463" y="4624253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-546463" y="5199018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-546463" y="578684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-546463" y="6348550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-546463" y="6884127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-546463" y="7471956"/>
              <a:ext cx="36576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263" b="97381" l="2352" r="97137">
                        <a14:foregroundMark x1="43967" y1="52666" x2="48057" y2="62488"/>
                        <a14:foregroundMark x1="12372" y1="53321" x2="7566" y2="62488"/>
                        <a14:foregroundMark x1="4294" y1="58746" x2="15031" y2="57530"/>
                        <a14:foregroundMark x1="40184" y1="57343" x2="50716" y2="58746"/>
                        <a14:foregroundMark x1="40695" y1="92797" x2="51431" y2="91768"/>
                        <a14:foregroundMark x1="7362" y1="86810" x2="12372" y2="96165"/>
                        <a14:foregroundMark x1="3579" y1="91020" x2="15031" y2="92423"/>
                        <a14:foregroundMark x1="56442" y1="59308" x2="56442" y2="59963"/>
                        <a14:foregroundMark x1="55521" y1="59121" x2="91922" y2="92236"/>
                        <a14:foregroundMark x1="63190" y1="57530" x2="61247" y2="63704"/>
                      </a14:backgroundRemoval>
                    </a14:imgEffect>
                  </a14:imgLayer>
                </a14:imgProps>
              </a:ext>
            </a:extLst>
          </a:blip>
          <a:srcRect l="2968" t="51503" r="47117" b="2723"/>
          <a:stretch/>
        </p:blipFill>
        <p:spPr>
          <a:xfrm>
            <a:off x="97969" y="374469"/>
            <a:ext cx="4756505" cy="635725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263" b="97381" l="2352" r="97137">
                        <a14:foregroundMark x1="43967" y1="52666" x2="48057" y2="62488"/>
                        <a14:foregroundMark x1="12372" y1="53321" x2="7566" y2="62488"/>
                        <a14:foregroundMark x1="4294" y1="58746" x2="15031" y2="57530"/>
                        <a14:foregroundMark x1="40184" y1="57343" x2="50716" y2="58746"/>
                        <a14:foregroundMark x1="40695" y1="92797" x2="51431" y2="91768"/>
                        <a14:foregroundMark x1="7362" y1="86810" x2="12372" y2="96165"/>
                        <a14:foregroundMark x1="3579" y1="91020" x2="15031" y2="92423"/>
                        <a14:foregroundMark x1="56442" y1="59308" x2="56442" y2="59963"/>
                        <a14:foregroundMark x1="55521" y1="59121" x2="91922" y2="92236"/>
                        <a14:foregroundMark x1="63190" y1="57530" x2="61247" y2="63704"/>
                      </a14:backgroundRemoval>
                    </a14:imgEffect>
                  </a14:imgLayer>
                </a14:imgProps>
              </a:ext>
            </a:extLst>
          </a:blip>
          <a:srcRect l="53427" t="55802" r="2823" b="2597"/>
          <a:stretch/>
        </p:blipFill>
        <p:spPr>
          <a:xfrm>
            <a:off x="4601393" y="562791"/>
            <a:ext cx="4569282" cy="633234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1825345"/>
            <a:ext cx="3496124" cy="3102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9" y="1825346"/>
            <a:ext cx="3543136" cy="2952613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673668" y="4885845"/>
            <a:ext cx="226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anose="020B7200000000000000" pitchFamily="34" charset="0"/>
              </a:rPr>
              <a:t>Bác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sĩ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644060" y="5116477"/>
            <a:ext cx="226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pitchFamily="34" charset="0"/>
              </a:rPr>
              <a:t>Bác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sĩ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7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2668" y="-1203558"/>
            <a:ext cx="6832821" cy="914400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9181" y="987195"/>
            <a:ext cx="7627754" cy="5628784"/>
            <a:chOff x="279174" y="1050071"/>
            <a:chExt cx="10170338" cy="56287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32" b="88632" l="6550" r="38498">
                          <a14:foregroundMark x1="18530" y1="33684" x2="19010" y2="36842"/>
                          <a14:foregroundMark x1="28435" y1="29684" x2="26997" y2="33895"/>
                          <a14:foregroundMark x1="32109" y1="11789" x2="35783" y2="11158"/>
                          <a14:foregroundMark x1="36102" y1="11368" x2="35783" y2="13263"/>
                          <a14:foregroundMark x1="33866" y1="20632" x2="33866" y2="20632"/>
                          <a14:foregroundMark x1="9105" y1="45474" x2="8626" y2="47158"/>
                        </a14:backgroundRemoval>
                      </a14:imgEffect>
                    </a14:imgLayer>
                  </a14:imgProps>
                </a:ext>
              </a:extLst>
            </a:blip>
            <a:srcRect l="4505" t="8280" r="60662" b="9146"/>
            <a:stretch/>
          </p:blipFill>
          <p:spPr>
            <a:xfrm>
              <a:off x="5361759" y="2709384"/>
              <a:ext cx="1324388" cy="23822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500" b="93750" l="20288" r="73962">
                          <a14:foregroundMark x1="48243" y1="36607" x2="49201" y2="40000"/>
                          <a14:foregroundMark x1="63578" y1="53750" x2="61981" y2="56071"/>
                          <a14:foregroundMark x1="72364" y1="50893" x2="72045" y2="57679"/>
                          <a14:foregroundMark x1="35463" y1="91250" x2="40415" y2="85357"/>
                          <a14:foregroundMark x1="46645" y1="86607" x2="52236" y2="90714"/>
                        </a14:backgroundRemoval>
                      </a14:imgEffect>
                    </a14:imgLayer>
                  </a14:imgProps>
                </a:ext>
              </a:extLst>
            </a:blip>
            <a:srcRect l="18087" t="21224" r="22323" b="3837"/>
            <a:stretch/>
          </p:blipFill>
          <p:spPr>
            <a:xfrm>
              <a:off x="471321" y="1155764"/>
              <a:ext cx="2246812" cy="25276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31" b="89776" l="4473" r="94569">
                          <a14:foregroundMark x1="46326" y1="29073" x2="47604" y2="34505"/>
                          <a14:foregroundMark x1="62300" y1="29712" x2="61981" y2="34345"/>
                          <a14:foregroundMark x1="86422" y1="25559" x2="87380" y2="28275"/>
                          <a14:foregroundMark x1="89297" y1="29233" x2="91054" y2="27157"/>
                          <a14:foregroundMark x1="90895" y1="31470" x2="93450" y2="30831"/>
                          <a14:foregroundMark x1="18530" y1="23163" x2="18530" y2="23163"/>
                          <a14:foregroundMark x1="15655" y1="9585" x2="22843" y2="30032"/>
                          <a14:foregroundMark x1="11502" y1="28275" x2="25559" y2="12141"/>
                          <a14:foregroundMark x1="7827" y1="20288" x2="29233" y2="20128"/>
                          <a14:foregroundMark x1="12460" y1="12460" x2="18371" y2="30351"/>
                          <a14:foregroundMark x1="27955" y1="24760" x2="16294" y2="10064"/>
                          <a14:foregroundMark x1="9744" y1="23962" x2="27476" y2="180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461" y="1050071"/>
              <a:ext cx="2739051" cy="27390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29" b="92013" l="25080" r="73962">
                          <a14:foregroundMark x1="55591" y1="26837" x2="56230" y2="31949"/>
                          <a14:foregroundMark x1="40575" y1="28275" x2="40895" y2="33227"/>
                          <a14:foregroundMark x1="34345" y1="11182" x2="35623" y2="8307"/>
                        </a14:backgroundRemoval>
                      </a14:imgEffect>
                    </a14:imgLayer>
                  </a14:imgProps>
                </a:ext>
              </a:extLst>
            </a:blip>
            <a:srcRect l="22907" t="4322" r="20570" b="3883"/>
            <a:stretch/>
          </p:blipFill>
          <p:spPr>
            <a:xfrm>
              <a:off x="8236415" y="3935138"/>
              <a:ext cx="1668671" cy="25920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383" b="87164" l="4153" r="95367"/>
                      </a14:imgEffect>
                    </a14:imgLayer>
                  </a14:imgProps>
                </a:ext>
              </a:extLst>
            </a:blip>
            <a:srcRect t="11049"/>
            <a:stretch/>
          </p:blipFill>
          <p:spPr>
            <a:xfrm>
              <a:off x="279174" y="4108403"/>
              <a:ext cx="3752658" cy="257045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928885" y="1510676"/>
              <a:ext cx="38796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mbria" pitchFamily="18" charset="0"/>
                </a:rPr>
                <a:t> 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Bé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yêu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phòng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chống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itchFamily="18" charset="0"/>
                </a:rPr>
                <a:t>Covid</a:t>
              </a:r>
              <a:r>
                <a:rPr lang="en-US" sz="2800" b="1" dirty="0">
                  <a:solidFill>
                    <a:srgbClr val="FF0000"/>
                  </a:solidFill>
                  <a:latin typeface="Cambria" pitchFamily="18" charset="0"/>
                </a:rPr>
                <a:t>?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227" b="79725" l="9250" r="90000">
                        <a14:foregroundMark x1="17875" y1="42784" x2="85875" y2="60481"/>
                        <a14:foregroundMark x1="14250" y1="38488" x2="86375" y2="47766"/>
                        <a14:foregroundMark x1="79750" y1="31443" x2="22625" y2="67869"/>
                        <a14:foregroundMark x1="15375" y1="53952" x2="86375" y2="46564"/>
                        <a14:foregroundMark x1="47625" y1="28522" x2="66375" y2="75601"/>
                        <a14:foregroundMark x1="60125" y1="28866" x2="41625" y2="6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1231" y="3577814"/>
            <a:ext cx="648306" cy="62885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049706" y="457200"/>
            <a:ext cx="1676400" cy="118991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xà</a:t>
            </a:r>
            <a:r>
              <a:rPr lang="en-US" dirty="0"/>
              <a:t> </a:t>
            </a:r>
            <a:r>
              <a:rPr lang="en-US" dirty="0" err="1"/>
              <a:t>phòng</a:t>
            </a:r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>
            <a:off x="6936612" y="3276656"/>
            <a:ext cx="1902588" cy="1121939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1277383" y="432972"/>
            <a:ext cx="1796537" cy="1319831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Đeo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ngoài</a:t>
            </a:r>
            <a:endParaRPr lang="en-US" dirty="0"/>
          </a:p>
        </p:txBody>
      </p:sp>
      <p:sp>
        <p:nvSpPr>
          <p:cNvPr id="21" name="Oval Callout 20"/>
          <p:cNvSpPr/>
          <p:nvPr/>
        </p:nvSpPr>
        <p:spPr>
          <a:xfrm>
            <a:off x="1196346" y="3003884"/>
            <a:ext cx="2189770" cy="114786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y,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1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7"/>
            <a:ext cx="9144000" cy="6836520"/>
          </a:xfrm>
        </p:spPr>
      </p:pic>
      <p:sp>
        <p:nvSpPr>
          <p:cNvPr id="5" name="Rectangle 4"/>
          <p:cNvSpPr/>
          <p:nvPr/>
        </p:nvSpPr>
        <p:spPr>
          <a:xfrm>
            <a:off x="1676400" y="1295400"/>
            <a:ext cx="6248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Dự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án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Cảm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ơn</a:t>
            </a:r>
            <a:r>
              <a:rPr lang="en-US" sz="2200" b="1" dirty="0">
                <a:solidFill>
                  <a:srgbClr val="FF0000"/>
                </a:solidFill>
              </a:rPr>
              <a:t> - Thank you, </a:t>
            </a:r>
            <a:r>
              <a:rPr lang="en-US" sz="2200" b="1" dirty="0" err="1">
                <a:solidFill>
                  <a:srgbClr val="FF0000"/>
                </a:solidFill>
              </a:rPr>
              <a:t>Lớp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mẫu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giáo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bé</a:t>
            </a:r>
            <a:r>
              <a:rPr lang="en-US" sz="2200" b="1" dirty="0">
                <a:solidFill>
                  <a:srgbClr val="FF0000"/>
                </a:solidFill>
              </a:rPr>
              <a:t> C3!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     </a:t>
            </a:r>
            <a:r>
              <a:rPr lang="en-US" sz="2200" b="1" dirty="0" err="1">
                <a:solidFill>
                  <a:srgbClr val="FF0000"/>
                </a:solidFill>
              </a:rPr>
              <a:t>Các</a:t>
            </a:r>
            <a:r>
              <a:rPr lang="en-US" sz="2200" b="1" dirty="0">
                <a:solidFill>
                  <a:srgbClr val="FF0000"/>
                </a:solidFill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</a:rPr>
              <a:t>lớp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mẫu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giáo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bé</a:t>
            </a:r>
            <a:r>
              <a:rPr lang="en-US" sz="2200" b="1" dirty="0">
                <a:solidFill>
                  <a:srgbClr val="FF0000"/>
                </a:solidFill>
              </a:rPr>
              <a:t> C3 </a:t>
            </a:r>
            <a:r>
              <a:rPr lang="en-US" sz="2200" b="1" dirty="0" err="1">
                <a:solidFill>
                  <a:srgbClr val="FF0000"/>
                </a:solidFill>
              </a:rPr>
              <a:t>gửi</a:t>
            </a:r>
            <a:r>
              <a:rPr lang="en-US" sz="2200" b="1" dirty="0">
                <a:solidFill>
                  <a:srgbClr val="FF0000"/>
                </a:solidFill>
              </a:rPr>
              <a:t> 1 </a:t>
            </a:r>
            <a:r>
              <a:rPr lang="en-US" sz="2200" b="1" dirty="0" err="1">
                <a:solidFill>
                  <a:srgbClr val="FF0000"/>
                </a:solidFill>
              </a:rPr>
              <a:t>món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quà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nhỏ</a:t>
            </a:r>
            <a:r>
              <a:rPr lang="en-US" sz="2200" b="1" dirty="0">
                <a:solidFill>
                  <a:srgbClr val="FF0000"/>
                </a:solidFill>
              </a:rPr>
              <a:t> - </a:t>
            </a:r>
            <a:r>
              <a:rPr lang="en-US" sz="2200" b="1" dirty="0" err="1">
                <a:solidFill>
                  <a:srgbClr val="FF0000"/>
                </a:solidFill>
              </a:rPr>
              <a:t>đó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là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bài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thơ</a:t>
            </a:r>
            <a:r>
              <a:rPr lang="en-US" sz="2200" b="1" dirty="0">
                <a:solidFill>
                  <a:srgbClr val="FF0000"/>
                </a:solidFill>
              </a:rPr>
              <a:t> “</a:t>
            </a:r>
            <a:r>
              <a:rPr lang="en-US" sz="2200" b="1" dirty="0" err="1">
                <a:solidFill>
                  <a:srgbClr val="FF0000"/>
                </a:solidFill>
              </a:rPr>
              <a:t>Cảm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ơn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bác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sĩ</a:t>
            </a:r>
            <a:r>
              <a:rPr lang="en-US" sz="2200" b="1" dirty="0">
                <a:solidFill>
                  <a:srgbClr val="FF0000"/>
                </a:solidFill>
              </a:rPr>
              <a:t>” </a:t>
            </a:r>
            <a:r>
              <a:rPr lang="en-US" sz="2200" b="1" dirty="0" err="1">
                <a:solidFill>
                  <a:srgbClr val="FF0000"/>
                </a:solidFill>
              </a:rPr>
              <a:t>tới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đội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ngũ</a:t>
            </a:r>
            <a:r>
              <a:rPr lang="en-US" sz="2200" b="1" dirty="0">
                <a:solidFill>
                  <a:srgbClr val="FF0000"/>
                </a:solidFill>
              </a:rPr>
              <a:t> y </a:t>
            </a:r>
            <a:r>
              <a:rPr lang="en-US" sz="2200" b="1" dirty="0" err="1">
                <a:solidFill>
                  <a:srgbClr val="FF0000"/>
                </a:solidFill>
              </a:rPr>
              <a:t>bác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sĩ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đang</a:t>
            </a:r>
            <a:r>
              <a:rPr lang="en-US" sz="2200" b="1" dirty="0">
                <a:solidFill>
                  <a:srgbClr val="FF0000"/>
                </a:solidFill>
              </a:rPr>
              <a:t>  </a:t>
            </a:r>
            <a:r>
              <a:rPr lang="en-US" sz="2200" b="1" dirty="0" err="1">
                <a:solidFill>
                  <a:srgbClr val="FF0000"/>
                </a:solidFill>
              </a:rPr>
              <a:t>tham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ở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tuyến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đầu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chống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dịch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Chúc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các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bác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sĩ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có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thật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nhiều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sức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khỏe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để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đầy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lùi</a:t>
            </a:r>
            <a:r>
              <a:rPr lang="en-US" sz="2200" b="1" dirty="0">
                <a:solidFill>
                  <a:srgbClr val="FF0000"/>
                </a:solidFill>
              </a:rPr>
              <a:t> Covid </a:t>
            </a:r>
            <a:r>
              <a:rPr lang="en-US" sz="2200" b="1" dirty="0" err="1">
                <a:solidFill>
                  <a:srgbClr val="FF0000"/>
                </a:solidFill>
              </a:rPr>
              <a:t>nha</a:t>
            </a:r>
            <a:r>
              <a:rPr lang="en-US" sz="22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83741F-5A46-144E-A6DC-6B229E396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97596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89" t="53075" r="3082" b="30137"/>
          <a:stretch/>
        </p:blipFill>
        <p:spPr>
          <a:xfrm>
            <a:off x="7956" y="274638"/>
            <a:ext cx="9128088" cy="612068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75668DE-FF3D-164F-98F2-A342EB270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2" y="1082919"/>
            <a:ext cx="1370162" cy="1370162"/>
          </a:xfrm>
        </p:spPr>
      </p:pic>
      <p:grpSp>
        <p:nvGrpSpPr>
          <p:cNvPr id="7" name="Group 6"/>
          <p:cNvGrpSpPr/>
          <p:nvPr/>
        </p:nvGrpSpPr>
        <p:grpSpPr>
          <a:xfrm>
            <a:off x="-654868" y="3051729"/>
            <a:ext cx="9149921" cy="3838577"/>
            <a:chOff x="-474977" y="4984484"/>
            <a:chExt cx="12849298" cy="48332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847" b="89776" l="35304" r="9121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5334" y="6088069"/>
              <a:ext cx="3688987" cy="36889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17" b="93787" l="22189" r="8994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6732">
              <a:off x="-474977" y="4984484"/>
              <a:ext cx="4714757" cy="48332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454" b="48403" l="12939" r="44409"/>
                      </a14:imgEffect>
                    </a14:imgLayer>
                  </a14:imgProps>
                </a:ext>
              </a:extLst>
            </a:blip>
            <a:srcRect l="12191" t="15427" r="53623" b="49749"/>
            <a:stretch/>
          </p:blipFill>
          <p:spPr>
            <a:xfrm>
              <a:off x="7775242" y="6547521"/>
              <a:ext cx="1167249" cy="1189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562" b="65335" l="7827" r="26198"/>
                      </a14:imgEffect>
                    </a14:imgLayer>
                  </a14:imgProps>
                </a:ext>
              </a:extLst>
            </a:blip>
            <a:srcRect l="7708" t="46814" r="72165" b="33697"/>
            <a:stretch/>
          </p:blipFill>
          <p:spPr>
            <a:xfrm>
              <a:off x="8685334" y="8121625"/>
              <a:ext cx="836907" cy="8103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5" b="28914" l="47125" r="67252"/>
                      </a14:imgEffect>
                    </a14:imgLayer>
                  </a14:imgProps>
                </a:ext>
              </a:extLst>
            </a:blip>
            <a:srcRect l="46346" t="8834" r="32887" b="71677"/>
            <a:stretch/>
          </p:blipFill>
          <p:spPr>
            <a:xfrm>
              <a:off x="9898790" y="6671947"/>
              <a:ext cx="798363" cy="7492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62" b="65335" l="7827" r="26198"/>
                    </a14:imgEffect>
                  </a14:imgLayer>
                </a14:imgProps>
              </a:ext>
            </a:extLst>
          </a:blip>
          <a:srcRect l="7708" t="46814" r="72165" b="33697"/>
          <a:stretch/>
        </p:blipFill>
        <p:spPr>
          <a:xfrm>
            <a:off x="5292080" y="5456330"/>
            <a:ext cx="369987" cy="399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62" b="65335" l="7827" r="26198"/>
                    </a14:imgEffect>
                  </a14:imgLayer>
                </a14:imgProps>
              </a:ext>
            </a:extLst>
          </a:blip>
          <a:srcRect l="7708" t="46814" r="72165" b="33697"/>
          <a:stretch/>
        </p:blipFill>
        <p:spPr>
          <a:xfrm>
            <a:off x="4211960" y="5513573"/>
            <a:ext cx="595957" cy="6435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62" b="65335" l="7827" r="26198"/>
                    </a14:imgEffect>
                  </a14:imgLayer>
                </a14:imgProps>
              </a:ext>
            </a:extLst>
          </a:blip>
          <a:srcRect l="7708" t="46814" r="72165" b="33697"/>
          <a:stretch/>
        </p:blipFill>
        <p:spPr>
          <a:xfrm>
            <a:off x="4437930" y="4837907"/>
            <a:ext cx="369987" cy="3995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52600" y="2514303"/>
            <a:ext cx="6313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err="1">
                <a:latin typeface="Cambria" pitchFamily="18" charset="0"/>
              </a:rPr>
              <a:t>Bài</a:t>
            </a:r>
            <a:r>
              <a:rPr lang="en-US" sz="4800" b="1" i="1" dirty="0">
                <a:latin typeface="Cambria" pitchFamily="18" charset="0"/>
              </a:rPr>
              <a:t> </a:t>
            </a:r>
            <a:r>
              <a:rPr lang="en-US" sz="4800" b="1" i="1" dirty="0" err="1">
                <a:latin typeface="Cambria" pitchFamily="18" charset="0"/>
              </a:rPr>
              <a:t>thơ</a:t>
            </a:r>
            <a:r>
              <a:rPr lang="en-US" sz="4800" b="1" i="1" dirty="0">
                <a:latin typeface="Cambria" pitchFamily="18" charset="0"/>
              </a:rPr>
              <a:t>: </a:t>
            </a:r>
            <a:r>
              <a:rPr lang="en-US" sz="4800" b="1" i="1" dirty="0" err="1">
                <a:latin typeface="Cambria" pitchFamily="18" charset="0"/>
              </a:rPr>
              <a:t>Cảm</a:t>
            </a:r>
            <a:r>
              <a:rPr lang="en-US" sz="4800" b="1" i="1" dirty="0">
                <a:latin typeface="Cambria" pitchFamily="18" charset="0"/>
              </a:rPr>
              <a:t> </a:t>
            </a:r>
            <a:r>
              <a:rPr lang="en-US" sz="4800" b="1" i="1" dirty="0" err="1">
                <a:latin typeface="Cambria" pitchFamily="18" charset="0"/>
              </a:rPr>
              <a:t>ơn</a:t>
            </a:r>
            <a:r>
              <a:rPr lang="en-US" sz="4800" b="1" i="1" dirty="0">
                <a:latin typeface="Cambria" pitchFamily="18" charset="0"/>
              </a:rPr>
              <a:t> </a:t>
            </a:r>
            <a:r>
              <a:rPr lang="en-US" sz="4800" b="1" i="1" dirty="0" err="1">
                <a:latin typeface="Cambria" pitchFamily="18" charset="0"/>
              </a:rPr>
              <a:t>bác</a:t>
            </a:r>
            <a:r>
              <a:rPr lang="en-US" sz="4800" b="1" i="1" dirty="0">
                <a:latin typeface="Cambria" pitchFamily="18" charset="0"/>
              </a:rPr>
              <a:t> </a:t>
            </a:r>
            <a:r>
              <a:rPr lang="en-US" sz="4800" b="1" i="1" dirty="0" err="1">
                <a:latin typeface="Cambria" pitchFamily="18" charset="0"/>
              </a:rPr>
              <a:t>sĩ</a:t>
            </a:r>
            <a:endParaRPr lang="en-US" sz="48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6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191</Words>
  <Application>Microsoft Office PowerPoint</Application>
  <PresentationFormat>On-screen Show (4:3)</PresentationFormat>
  <Paragraphs>24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Hai Yen</cp:lastModifiedBy>
  <cp:revision>27</cp:revision>
  <dcterms:created xsi:type="dcterms:W3CDTF">2021-07-29T13:11:37Z</dcterms:created>
  <dcterms:modified xsi:type="dcterms:W3CDTF">2021-09-03T12:49:15Z</dcterms:modified>
</cp:coreProperties>
</file>