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2" r:id="rId6"/>
    <p:sldMasterId id="2147483658" r:id="rId7"/>
    <p:sldMasterId id="2147483660" r:id="rId8"/>
    <p:sldMasterId id="2147483662" r:id="rId9"/>
    <p:sldMasterId id="2147483664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</p:sldIdLst>
  <p:sldSz cy="6858000" cx="9144000"/>
  <p:notesSz cx="6858000" cy="9144000"/>
  <p:embeddedFontLst>
    <p:embeddedFont>
      <p:font typeface="Century Schoolbook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5" roundtripDataSignature="AMtx7mg6HHJu8U0W+0ZXDGEwu9L/KbVj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8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CenturySchoolbook-regular.fntdata"/><Relationship Id="rId30" Type="http://schemas.openxmlformats.org/officeDocument/2006/relationships/slide" Target="slides/slide19.xml"/><Relationship Id="rId11" Type="http://schemas.openxmlformats.org/officeDocument/2006/relationships/notesMaster" Target="notesMasters/notesMaster1.xml"/><Relationship Id="rId33" Type="http://schemas.openxmlformats.org/officeDocument/2006/relationships/font" Target="fonts/CenturySchoolbook-italic.fntdata"/><Relationship Id="rId10" Type="http://schemas.openxmlformats.org/officeDocument/2006/relationships/slideMaster" Target="slideMasters/slideMaster7.xml"/><Relationship Id="rId32" Type="http://schemas.openxmlformats.org/officeDocument/2006/relationships/font" Target="fonts/CenturySchoolbook-bold.fntdata"/><Relationship Id="rId13" Type="http://schemas.openxmlformats.org/officeDocument/2006/relationships/slide" Target="slides/slide2.xml"/><Relationship Id="rId35" Type="http://customschemas.google.com/relationships/presentationmetadata" Target="metadata"/><Relationship Id="rId12" Type="http://schemas.openxmlformats.org/officeDocument/2006/relationships/slide" Target="slides/slide1.xml"/><Relationship Id="rId34" Type="http://schemas.openxmlformats.org/officeDocument/2006/relationships/font" Target="fonts/CenturySchoolbook-boldItalic.fntdata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1" name="Google Shape;19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9" name="Google Shape;19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ctrTitle"/>
          </p:nvPr>
        </p:nvSpPr>
        <p:spPr>
          <a:xfrm>
            <a:off x="5940564" y="1023868"/>
            <a:ext cx="2845259" cy="3349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2"/>
                </a:solidFill>
              </a:defRPr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subTitle"/>
          </p:nvPr>
        </p:nvSpPr>
        <p:spPr>
          <a:xfrm>
            <a:off x="5940564" y="4945377"/>
            <a:ext cx="2845259" cy="10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30000"/>
              </a:lnSpc>
              <a:spcBef>
                <a:spcPts val="925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1pPr>
            <a:lvl2pPr lvl="1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/>
            </a:lvl2pPr>
            <a:lvl3pPr lvl="2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/>
            </a:lvl3pPr>
            <a:lvl4pPr lvl="3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/>
            </a:lvl4pPr>
            <a:lvl5pPr lvl="4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/>
            </a:lvl5pPr>
            <a:lvl6pPr lvl="5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6pPr>
            <a:lvl7pPr lvl="6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7pPr>
            <a:lvl8pPr lvl="7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8pPr>
            <a:lvl9pPr lvl="8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6729412" y="64420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3024187" y="64420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349250" y="6442075"/>
            <a:ext cx="20669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5"/>
          <p:cNvSpPr txBox="1"/>
          <p:nvPr>
            <p:ph type="title"/>
          </p:nvPr>
        </p:nvSpPr>
        <p:spPr>
          <a:xfrm>
            <a:off x="6355080" y="1503910"/>
            <a:ext cx="2423160" cy="1687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5"/>
          <p:cNvSpPr/>
          <p:nvPr>
            <p:ph idx="2" type="pic"/>
          </p:nvPr>
        </p:nvSpPr>
        <p:spPr>
          <a:xfrm>
            <a:off x="1" y="1"/>
            <a:ext cx="6076988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5"/>
          <p:cNvSpPr txBox="1"/>
          <p:nvPr>
            <p:ph idx="1" type="body"/>
          </p:nvPr>
        </p:nvSpPr>
        <p:spPr>
          <a:xfrm>
            <a:off x="6355080" y="3223806"/>
            <a:ext cx="2423160" cy="2872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474B57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33" name="Google Shape;133;p35"/>
          <p:cNvSpPr txBox="1"/>
          <p:nvPr>
            <p:ph idx="10" type="dt"/>
          </p:nvPr>
        </p:nvSpPr>
        <p:spPr>
          <a:xfrm>
            <a:off x="6350000" y="6296025"/>
            <a:ext cx="24288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5"/>
          <p:cNvSpPr txBox="1"/>
          <p:nvPr>
            <p:ph idx="11" type="ftr"/>
          </p:nvPr>
        </p:nvSpPr>
        <p:spPr>
          <a:xfrm>
            <a:off x="365125" y="6296025"/>
            <a:ext cx="5711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5"/>
          <p:cNvSpPr txBox="1"/>
          <p:nvPr>
            <p:ph idx="12" type="sldNum"/>
          </p:nvPr>
        </p:nvSpPr>
        <p:spPr>
          <a:xfrm>
            <a:off x="6354762" y="373062"/>
            <a:ext cx="2424112" cy="817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7"/>
          <p:cNvSpPr txBox="1"/>
          <p:nvPr>
            <p:ph type="title"/>
          </p:nvPr>
        </p:nvSpPr>
        <p:spPr>
          <a:xfrm rot="5400000">
            <a:off x="4685681" y="2395191"/>
            <a:ext cx="5339932" cy="1563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7"/>
          <p:cNvSpPr txBox="1"/>
          <p:nvPr>
            <p:ph idx="1" type="body"/>
          </p:nvPr>
        </p:nvSpPr>
        <p:spPr>
          <a:xfrm rot="5400000">
            <a:off x="1582666" y="1141981"/>
            <a:ext cx="5322596" cy="4087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149" name="Google Shape;149;p37"/>
          <p:cNvSpPr txBox="1"/>
          <p:nvPr>
            <p:ph idx="10" type="dt"/>
          </p:nvPr>
        </p:nvSpPr>
        <p:spPr>
          <a:xfrm>
            <a:off x="6958012" y="6296025"/>
            <a:ext cx="187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7"/>
          <p:cNvSpPr txBox="1"/>
          <p:nvPr>
            <p:ph idx="11" type="ftr"/>
          </p:nvPr>
        </p:nvSpPr>
        <p:spPr>
          <a:xfrm>
            <a:off x="2200275" y="6296025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7"/>
          <p:cNvSpPr txBox="1"/>
          <p:nvPr>
            <p:ph idx="12" type="sldNum"/>
          </p:nvPr>
        </p:nvSpPr>
        <p:spPr>
          <a:xfrm rot="5400000">
            <a:off x="5878512" y="2928937"/>
            <a:ext cx="5383212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3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5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6"/>
          <p:cNvSpPr txBox="1"/>
          <p:nvPr>
            <p:ph idx="1" type="body"/>
          </p:nvPr>
        </p:nvSpPr>
        <p:spPr>
          <a:xfrm rot="5400000">
            <a:off x="3663950" y="974725"/>
            <a:ext cx="3651250" cy="6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>
            <a:off x="2104338" y="566928"/>
            <a:ext cx="6673866" cy="1563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>
            <a:off x="2200276" y="2456408"/>
            <a:ext cx="313639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9000"/>
              </a:lnSpc>
              <a:spcBef>
                <a:spcPts val="925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b="0" sz="21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7" name="Google Shape;77;p28"/>
          <p:cNvSpPr txBox="1"/>
          <p:nvPr>
            <p:ph idx="2" type="body"/>
          </p:nvPr>
        </p:nvSpPr>
        <p:spPr>
          <a:xfrm>
            <a:off x="2200276" y="3316640"/>
            <a:ext cx="3136392" cy="2779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3" type="body"/>
          </p:nvPr>
        </p:nvSpPr>
        <p:spPr>
          <a:xfrm>
            <a:off x="5641811" y="2456408"/>
            <a:ext cx="313639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9000"/>
              </a:lnSpc>
              <a:spcBef>
                <a:spcPts val="925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b="0" sz="21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9" name="Google Shape;79;p28"/>
          <p:cNvSpPr txBox="1"/>
          <p:nvPr>
            <p:ph idx="4" type="body"/>
          </p:nvPr>
        </p:nvSpPr>
        <p:spPr>
          <a:xfrm>
            <a:off x="5641811" y="3316640"/>
            <a:ext cx="3136392" cy="2779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" type="body"/>
          </p:nvPr>
        </p:nvSpPr>
        <p:spPr>
          <a:xfrm>
            <a:off x="2212609" y="2438400"/>
            <a:ext cx="3127248" cy="3657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2" type="body"/>
          </p:nvPr>
        </p:nvSpPr>
        <p:spPr>
          <a:xfrm>
            <a:off x="5650955" y="2438400"/>
            <a:ext cx="3127248" cy="3657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indent="-3429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9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 txBox="1"/>
          <p:nvPr>
            <p:ph type="title"/>
          </p:nvPr>
        </p:nvSpPr>
        <p:spPr>
          <a:xfrm>
            <a:off x="2371726" y="1830580"/>
            <a:ext cx="4394793" cy="1841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464B56"/>
                </a:solidFill>
              </a:defRPr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1"/>
          <p:cNvSpPr txBox="1"/>
          <p:nvPr>
            <p:ph idx="1" type="body"/>
          </p:nvPr>
        </p:nvSpPr>
        <p:spPr>
          <a:xfrm>
            <a:off x="2860938" y="4176132"/>
            <a:ext cx="3424856" cy="1038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800"/>
              <a:buNone/>
              <a:defRPr sz="1800">
                <a:solidFill>
                  <a:srgbClr val="464B56"/>
                </a:solidFill>
              </a:defRPr>
            </a:lvl1pPr>
            <a:lvl2pPr indent="-2286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31"/>
          <p:cNvSpPr txBox="1"/>
          <p:nvPr>
            <p:ph idx="10" type="dt"/>
          </p:nvPr>
        </p:nvSpPr>
        <p:spPr>
          <a:xfrm>
            <a:off x="6738937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1"/>
          <p:cNvSpPr txBox="1"/>
          <p:nvPr>
            <p:ph idx="11" type="ftr"/>
          </p:nvPr>
        </p:nvSpPr>
        <p:spPr>
          <a:xfrm>
            <a:off x="3030537" y="629602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1"/>
          <p:cNvSpPr txBox="1"/>
          <p:nvPr>
            <p:ph idx="12" type="sldNum"/>
          </p:nvPr>
        </p:nvSpPr>
        <p:spPr>
          <a:xfrm>
            <a:off x="347662" y="6296025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/>
          <p:nvPr>
            <p:ph type="title"/>
          </p:nvPr>
        </p:nvSpPr>
        <p:spPr>
          <a:xfrm>
            <a:off x="6355080" y="1503907"/>
            <a:ext cx="2420786" cy="1687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3"/>
          <p:cNvSpPr txBox="1"/>
          <p:nvPr>
            <p:ph idx="1" type="body"/>
          </p:nvPr>
        </p:nvSpPr>
        <p:spPr>
          <a:xfrm>
            <a:off x="365798" y="441414"/>
            <a:ext cx="5697780" cy="565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Char char="–"/>
              <a:defRPr sz="1500"/>
            </a:lvl1pPr>
            <a:lvl2pPr indent="-314325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Char char="–"/>
              <a:defRPr sz="1350"/>
            </a:lvl2pPr>
            <a:lvl3pPr indent="-3048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Char char="–"/>
              <a:defRPr sz="1200"/>
            </a:lvl3pPr>
            <a:lvl4pPr indent="-295275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Char char="–"/>
              <a:defRPr sz="1050"/>
            </a:lvl4pPr>
            <a:lvl5pPr indent="-295275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Char char="–"/>
              <a:defRPr sz="1050"/>
            </a:lvl5pPr>
            <a:lvl6pPr indent="-295275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6pPr>
            <a:lvl7pPr indent="-295275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7pPr>
            <a:lvl8pPr indent="-295275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8pPr>
            <a:lvl9pPr indent="-295275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9pPr>
          </a:lstStyle>
          <a:p/>
        </p:txBody>
      </p:sp>
      <p:sp>
        <p:nvSpPr>
          <p:cNvPr id="118" name="Google Shape;118;p33"/>
          <p:cNvSpPr txBox="1"/>
          <p:nvPr>
            <p:ph idx="2" type="body"/>
          </p:nvPr>
        </p:nvSpPr>
        <p:spPr>
          <a:xfrm>
            <a:off x="6355080" y="3223804"/>
            <a:ext cx="2420786" cy="2872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474B57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19" name="Google Shape;119;p33"/>
          <p:cNvSpPr txBox="1"/>
          <p:nvPr>
            <p:ph idx="10" type="dt"/>
          </p:nvPr>
        </p:nvSpPr>
        <p:spPr>
          <a:xfrm>
            <a:off x="6357937" y="6286500"/>
            <a:ext cx="24209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3"/>
          <p:cNvSpPr txBox="1"/>
          <p:nvPr>
            <p:ph idx="11" type="ftr"/>
          </p:nvPr>
        </p:nvSpPr>
        <p:spPr>
          <a:xfrm>
            <a:off x="365125" y="6286500"/>
            <a:ext cx="5699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3"/>
          <p:cNvSpPr txBox="1"/>
          <p:nvPr>
            <p:ph idx="12" type="sldNum"/>
          </p:nvPr>
        </p:nvSpPr>
        <p:spPr>
          <a:xfrm>
            <a:off x="6354762" y="373062"/>
            <a:ext cx="2420937" cy="817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0"/>
          <p:cNvGrpSpPr/>
          <p:nvPr/>
        </p:nvGrpSpPr>
        <p:grpSpPr>
          <a:xfrm>
            <a:off x="-6350" y="0"/>
            <a:ext cx="9151937" cy="6867525"/>
            <a:chOff x="-6284" y="0"/>
            <a:chExt cx="9152521" cy="6867426"/>
          </a:xfrm>
        </p:grpSpPr>
        <p:sp>
          <p:nvSpPr>
            <p:cNvPr id="11" name="Google Shape;11;p20"/>
            <p:cNvSpPr/>
            <p:nvPr/>
          </p:nvSpPr>
          <p:spPr>
            <a:xfrm>
              <a:off x="0" y="0"/>
              <a:ext cx="9146237" cy="6858000"/>
            </a:xfrm>
            <a:custGeom>
              <a:rect b="b" l="l" r="r" t="t"/>
              <a:pathLst>
                <a:path extrusionOk="0" h="2160" w="2882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lnTo>
                    <a:pt x="582" y="371"/>
                  </a:ln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lnTo>
                    <a:pt x="302" y="11"/>
                  </a:ln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lnTo>
                    <a:pt x="481" y="318"/>
                  </a:ln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lnTo>
                    <a:pt x="334" y="250"/>
                  </a:ln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lnTo>
                    <a:pt x="121" y="234"/>
                  </a:ln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lnTo>
                    <a:pt x="573" y="13"/>
                  </a:ln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lnTo>
                    <a:pt x="375" y="4"/>
                  </a:ln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lnTo>
                    <a:pt x="514" y="9"/>
                  </a:ln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lnTo>
                    <a:pt x="1173" y="1510"/>
                  </a:ln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lnTo>
                    <a:pt x="1097" y="1666"/>
                  </a:ln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lnTo>
                    <a:pt x="2879" y="1314"/>
                  </a:ln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lnTo>
                    <a:pt x="2666" y="769"/>
                  </a:ln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lnTo>
                    <a:pt x="2621" y="1035"/>
                  </a:ln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lnTo>
                    <a:pt x="2678" y="805"/>
                  </a:ln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lnTo>
                    <a:pt x="746" y="2098"/>
                  </a:ln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lnTo>
                    <a:pt x="689" y="2089"/>
                  </a:ln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lnTo>
                    <a:pt x="946" y="2127"/>
                  </a:ln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lnTo>
                    <a:pt x="876" y="2120"/>
                  </a:ln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lnTo>
                    <a:pt x="846" y="2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0"/>
            <p:cNvSpPr/>
            <p:nvPr/>
          </p:nvSpPr>
          <p:spPr>
            <a:xfrm>
              <a:off x="-6284" y="0"/>
              <a:ext cx="9150933" cy="5819691"/>
            </a:xfrm>
            <a:custGeom>
              <a:rect b="b" l="l" r="r" t="t"/>
              <a:pathLst>
                <a:path extrusionOk="0" h="1833" w="2882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lnTo>
                    <a:pt x="1585" y="176"/>
                  </a:ln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lnTo>
                    <a:pt x="2807" y="32"/>
                  </a:ln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lnTo>
                    <a:pt x="1822" y="830"/>
                  </a:ln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lnTo>
                    <a:pt x="2618" y="72"/>
                  </a:ln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lnTo>
                    <a:pt x="2712" y="46"/>
                  </a:ln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lnTo>
                    <a:pt x="1906" y="844"/>
                  </a:ln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lnTo>
                    <a:pt x="2754" y="1806"/>
                  </a:ln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lnTo>
                    <a:pt x="2458" y="1578"/>
                  </a:ln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lnTo>
                    <a:pt x="1809" y="1293"/>
                  </a:ln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lnTo>
                    <a:pt x="2085" y="1477"/>
                  </a:ln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lnTo>
                    <a:pt x="2338" y="1593"/>
                  </a:ln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lnTo>
                    <a:pt x="2136" y="1597"/>
                  </a:ln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lnTo>
                    <a:pt x="2400" y="1637"/>
                  </a:ln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lnTo>
                    <a:pt x="283" y="988"/>
                  </a:ln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lnTo>
                    <a:pt x="456" y="1429"/>
                  </a:ln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lnTo>
                    <a:pt x="2876" y="41"/>
                  </a:ln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lnTo>
                    <a:pt x="2878" y="222"/>
                  </a:ln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lnTo>
                    <a:pt x="2859" y="171"/>
                  </a:ln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lnTo>
                    <a:pt x="2878" y="100"/>
                  </a:lnTo>
                  <a:close/>
                </a:path>
              </a:pathLst>
            </a:custGeom>
            <a:solidFill>
              <a:srgbClr val="B2AD8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0"/>
            <p:cNvSpPr/>
            <p:nvPr/>
          </p:nvSpPr>
          <p:spPr>
            <a:xfrm>
              <a:off x="1930" y="0"/>
              <a:ext cx="8641213" cy="6867426"/>
            </a:xfrm>
            <a:custGeom>
              <a:rect b="b" l="l" r="r" t="t"/>
              <a:pathLst>
                <a:path extrusionOk="0" h="2162" w="2726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lnTo>
                    <a:pt x="1185" y="997"/>
                  </a:ln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lnTo>
                    <a:pt x="1161" y="323"/>
                  </a:ln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lnTo>
                    <a:pt x="1517" y="527"/>
                  </a:ln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lnTo>
                    <a:pt x="1418" y="596"/>
                  </a:ln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lnTo>
                    <a:pt x="1860" y="551"/>
                  </a:ln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lnTo>
                    <a:pt x="1936" y="394"/>
                  </a:ln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lnTo>
                    <a:pt x="26" y="1668"/>
                  </a:ln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lnTo>
                    <a:pt x="2200" y="34"/>
                  </a:ln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lnTo>
                    <a:pt x="2278" y="25"/>
                  </a:ln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lnTo>
                    <a:pt x="2145" y="25"/>
                  </a:ln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lnTo>
                    <a:pt x="2102" y="34"/>
                  </a:ln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lnTo>
                    <a:pt x="2185" y="2098"/>
                  </a:ln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lnTo>
                    <a:pt x="2287" y="2109"/>
                  </a:ln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lnTo>
                    <a:pt x="1953" y="2098"/>
                  </a:ln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lnTo>
                    <a:pt x="121" y="2118"/>
                  </a:ln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lnTo>
                    <a:pt x="0" y="1895"/>
                  </a:ln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lnTo>
                    <a:pt x="323" y="2128"/>
                  </a:ln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lnTo>
                    <a:pt x="226" y="20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0"/>
          <p:cNvGrpSpPr/>
          <p:nvPr/>
        </p:nvGrpSpPr>
        <p:grpSpPr>
          <a:xfrm>
            <a:off x="5486400" y="466725"/>
            <a:ext cx="3662362" cy="5922962"/>
            <a:chOff x="5486400" y="466725"/>
            <a:chExt cx="3662363" cy="5922963"/>
          </a:xfrm>
        </p:grpSpPr>
        <p:sp>
          <p:nvSpPr>
            <p:cNvPr id="15" name="Google Shape;15;p20"/>
            <p:cNvSpPr/>
            <p:nvPr/>
          </p:nvSpPr>
          <p:spPr>
            <a:xfrm>
              <a:off x="5486400" y="466725"/>
              <a:ext cx="3662363" cy="5922963"/>
            </a:xfrm>
            <a:custGeom>
              <a:rect b="b" l="l" r="r" t="t"/>
              <a:pathLst>
                <a:path extrusionOk="0" h="1865" w="1152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484A5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" name="Google Shape;16;p20"/>
            <p:cNvCxnSpPr/>
            <p:nvPr/>
          </p:nvCxnSpPr>
          <p:spPr>
            <a:xfrm>
              <a:off x="6010275" y="4714875"/>
              <a:ext cx="520700" cy="0"/>
            </a:xfrm>
            <a:prstGeom prst="straightConnector1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7" name="Google Shape;17;p20"/>
            <p:cNvSpPr/>
            <p:nvPr/>
          </p:nvSpPr>
          <p:spPr>
            <a:xfrm>
              <a:off x="5673747" y="658813"/>
              <a:ext cx="3473450" cy="5538787"/>
            </a:xfrm>
            <a:custGeom>
              <a:rect b="b" l="l" r="r" t="t"/>
              <a:pathLst>
                <a:path extrusionOk="0" h="1745" w="1093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0"/>
          <p:cNvSpPr/>
          <p:nvPr/>
        </p:nvSpPr>
        <p:spPr>
          <a:xfrm>
            <a:off x="3341687" y="31750"/>
            <a:ext cx="0" cy="1587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0"/>
          <p:cNvSpPr/>
          <p:nvPr/>
        </p:nvSpPr>
        <p:spPr>
          <a:xfrm>
            <a:off x="3298825" y="-5000625"/>
            <a:ext cx="1587" cy="3175"/>
          </a:xfrm>
          <a:custGeom>
            <a:rect b="b" l="l" r="r" t="t"/>
            <a:pathLst>
              <a:path extrusionOk="0" h="3" w="2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cap="flat" cmpd="sng" w="9525">
            <a:solidFill>
              <a:srgbClr val="ADBC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0"/>
          <p:cNvSpPr/>
          <p:nvPr/>
        </p:nvSpPr>
        <p:spPr>
          <a:xfrm>
            <a:off x="3341687" y="31750"/>
            <a:ext cx="0" cy="1587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/>
          <p:nvPr/>
        </p:nvSpPr>
        <p:spPr>
          <a:xfrm>
            <a:off x="3298825" y="-5000625"/>
            <a:ext cx="1587" cy="3175"/>
          </a:xfrm>
          <a:custGeom>
            <a:rect b="b" l="l" r="r" t="t"/>
            <a:pathLst>
              <a:path extrusionOk="0" h="3" w="2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cap="flat" cmpd="sng" w="9525">
            <a:solidFill>
              <a:srgbClr val="ADBC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0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6729412" y="64420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3024187" y="64420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349250" y="6442075"/>
            <a:ext cx="20669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b="0" i="0" sz="9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22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35" name="Google Shape;35;p22"/>
            <p:cNvSpPr/>
            <p:nvPr/>
          </p:nvSpPr>
          <p:spPr>
            <a:xfrm>
              <a:off x="400714" y="362425"/>
              <a:ext cx="2219308" cy="6204388"/>
            </a:xfrm>
            <a:custGeom>
              <a:rect b="b" l="l" r="r" t="t"/>
              <a:pathLst>
                <a:path extrusionOk="0" h="1954" w="697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2"/>
            <p:cNvSpPr/>
            <p:nvPr/>
          </p:nvSpPr>
          <p:spPr>
            <a:xfrm>
              <a:off x="1133488" y="1810757"/>
              <a:ext cx="2763205" cy="4745561"/>
            </a:xfrm>
            <a:custGeom>
              <a:rect b="b" l="l" r="r" t="t"/>
              <a:pathLst>
                <a:path extrusionOk="0" h="1495" w="869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2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2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2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2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24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48" name="Google Shape;48;p24"/>
            <p:cNvSpPr/>
            <p:nvPr/>
          </p:nvSpPr>
          <p:spPr>
            <a:xfrm>
              <a:off x="400714" y="362425"/>
              <a:ext cx="2219308" cy="6204388"/>
            </a:xfrm>
            <a:custGeom>
              <a:rect b="b" l="l" r="r" t="t"/>
              <a:pathLst>
                <a:path extrusionOk="0" h="1954" w="697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1133488" y="1810757"/>
              <a:ext cx="2763205" cy="4745561"/>
            </a:xfrm>
            <a:custGeom>
              <a:rect b="b" l="l" r="r" t="t"/>
              <a:pathLst>
                <a:path extrusionOk="0" h="1495" w="869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4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51" name="Google Shape;51;p24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24"/>
          <p:cNvSpPr txBox="1"/>
          <p:nvPr>
            <p:ph idx="10" type="dt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24"/>
          <p:cNvSpPr txBox="1"/>
          <p:nvPr>
            <p:ph idx="11" type="ftr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4"/>
          <p:cNvSpPr txBox="1"/>
          <p:nvPr>
            <p:ph idx="12" type="sldNum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Google Shape;55;p24"/>
          <p:cNvCxnSpPr/>
          <p:nvPr/>
        </p:nvCxnSpPr>
        <p:spPr>
          <a:xfrm>
            <a:off x="2200275" y="2176462"/>
            <a:ext cx="6578600" cy="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56" name="Google Shape;56;p24"/>
          <p:cNvCxnSpPr/>
          <p:nvPr/>
        </p:nvCxnSpPr>
        <p:spPr>
          <a:xfrm>
            <a:off x="2200275" y="2176462"/>
            <a:ext cx="6578600" cy="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/>
          <p:nvPr/>
        </p:nvSpPr>
        <p:spPr>
          <a:xfrm>
            <a:off x="0" y="0"/>
            <a:ext cx="9148762" cy="6858000"/>
          </a:xfrm>
          <a:custGeom>
            <a:rect b="b" l="l" r="r" t="t"/>
            <a:pathLst>
              <a:path extrusionOk="0" h="2161" w="2884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lnTo>
                  <a:pt x="2518" y="98"/>
                </a:ln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lnTo>
                  <a:pt x="8" y="438"/>
                </a:ln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lnTo>
                  <a:pt x="531" y="966"/>
                </a:ln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lnTo>
                  <a:pt x="704" y="365"/>
                </a:ln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lnTo>
                  <a:pt x="656" y="838"/>
                </a:ln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lnTo>
                  <a:pt x="664" y="975"/>
                </a:ln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lnTo>
                  <a:pt x="33" y="955"/>
                </a:ln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lnTo>
                  <a:pt x="2458" y="113"/>
                </a:ln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lnTo>
                  <a:pt x="120" y="1060"/>
                </a:ln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lnTo>
                  <a:pt x="2373" y="982"/>
                </a:ln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lnTo>
                  <a:pt x="2594" y="743"/>
                </a:ln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lnTo>
                  <a:pt x="2244" y="517"/>
                </a:ln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lnTo>
                  <a:pt x="2433" y="769"/>
                </a:ln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lnTo>
                  <a:pt x="2461" y="819"/>
                </a:ln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lnTo>
                  <a:pt x="2858" y="2117"/>
                </a:ln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lnTo>
                  <a:pt x="2307" y="1491"/>
                </a:ln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lnTo>
                  <a:pt x="1944" y="1452"/>
                </a:ln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lnTo>
                  <a:pt x="2130" y="1569"/>
                </a:ln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lnTo>
                  <a:pt x="2151" y="1528"/>
                </a:ln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lnTo>
                  <a:pt x="1928" y="1935"/>
                </a:ln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lnTo>
                  <a:pt x="2018" y="1939"/>
                </a:ln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lnTo>
                  <a:pt x="2080" y="1889"/>
                </a:ln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lnTo>
                  <a:pt x="2870" y="2011"/>
                </a:ln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lnTo>
                  <a:pt x="2880" y="1089"/>
                </a:ln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lnTo>
                  <a:pt x="2845" y="1938"/>
                </a:ln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lnTo>
                  <a:pt x="2861" y="2057"/>
                </a:ln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lnTo>
                  <a:pt x="2829" y="2077"/>
                </a:ln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lnTo>
                  <a:pt x="1792" y="2124"/>
                </a:ln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lnTo>
                  <a:pt x="2874" y="1978"/>
                </a:ln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lnTo>
                  <a:pt x="417" y="2054"/>
                </a:ln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lnTo>
                  <a:pt x="629" y="1975"/>
                </a:ln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lnTo>
                  <a:pt x="429" y="2088"/>
                </a:ln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lnTo>
                  <a:pt x="1707" y="2082"/>
                </a:ln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lnTo>
                  <a:pt x="1139" y="1586"/>
                </a:ln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lnTo>
                  <a:pt x="368" y="1706"/>
                </a:ln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lnTo>
                  <a:pt x="38" y="1897"/>
                </a:ln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lnTo>
                  <a:pt x="1574" y="2083"/>
                </a:ln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rgbClr val="484A5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30"/>
          <p:cNvGrpSpPr/>
          <p:nvPr/>
        </p:nvGrpSpPr>
        <p:grpSpPr>
          <a:xfrm>
            <a:off x="1838325" y="1262062"/>
            <a:ext cx="5486400" cy="4333875"/>
            <a:chOff x="1838325" y="1262063"/>
            <a:chExt cx="5486400" cy="4333875"/>
          </a:xfrm>
        </p:grpSpPr>
        <p:sp>
          <p:nvSpPr>
            <p:cNvPr id="93" name="Google Shape;93;p30"/>
            <p:cNvSpPr/>
            <p:nvPr/>
          </p:nvSpPr>
          <p:spPr>
            <a:xfrm>
              <a:off x="1838325" y="1262063"/>
              <a:ext cx="5486400" cy="4333875"/>
            </a:xfrm>
            <a:custGeom>
              <a:rect b="b" l="l" r="r" t="t"/>
              <a:pathLst>
                <a:path extrusionOk="0" h="1364" w="1728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4" name="Google Shape;94;p30"/>
            <p:cNvCxnSpPr/>
            <p:nvPr/>
          </p:nvCxnSpPr>
          <p:spPr>
            <a:xfrm>
              <a:off x="4057650" y="3862388"/>
              <a:ext cx="10287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95" name="Google Shape;95;p30"/>
            <p:cNvSpPr/>
            <p:nvPr/>
          </p:nvSpPr>
          <p:spPr>
            <a:xfrm>
              <a:off x="2030413" y="1454150"/>
              <a:ext cx="5102225" cy="3949700"/>
            </a:xfrm>
            <a:custGeom>
              <a:rect b="b" l="l" r="r" t="t"/>
              <a:pathLst>
                <a:path extrusionOk="0" h="1244" w="1608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6" name="Google Shape;96;p30"/>
          <p:cNvCxnSpPr/>
          <p:nvPr/>
        </p:nvCxnSpPr>
        <p:spPr>
          <a:xfrm>
            <a:off x="4057650" y="3862387"/>
            <a:ext cx="10287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97" name="Google Shape;97;p30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98" name="Google Shape;98;p30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30"/>
          <p:cNvSpPr txBox="1"/>
          <p:nvPr>
            <p:ph idx="10" type="dt"/>
          </p:nvPr>
        </p:nvSpPr>
        <p:spPr>
          <a:xfrm>
            <a:off x="6738937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30"/>
          <p:cNvSpPr txBox="1"/>
          <p:nvPr>
            <p:ph idx="11" type="ftr"/>
          </p:nvPr>
        </p:nvSpPr>
        <p:spPr>
          <a:xfrm>
            <a:off x="3030537" y="629602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30"/>
          <p:cNvSpPr txBox="1"/>
          <p:nvPr>
            <p:ph idx="12" type="sldNum"/>
          </p:nvPr>
        </p:nvSpPr>
        <p:spPr>
          <a:xfrm>
            <a:off x="347662" y="6296025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b="0" i="0" sz="90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/>
          <p:nvPr/>
        </p:nvSpPr>
        <p:spPr>
          <a:xfrm flipH="1" rot="2100000">
            <a:off x="5964237" y="777875"/>
            <a:ext cx="3076575" cy="5283200"/>
          </a:xfrm>
          <a:custGeom>
            <a:rect b="b" l="l" r="r" t="t"/>
            <a:pathLst>
              <a:path extrusionOk="0" h="1495" w="869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1CEBC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11" name="Google Shape;111;p32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32"/>
          <p:cNvSpPr txBox="1"/>
          <p:nvPr>
            <p:ph idx="10" type="dt"/>
          </p:nvPr>
        </p:nvSpPr>
        <p:spPr>
          <a:xfrm>
            <a:off x="6357937" y="6286500"/>
            <a:ext cx="24209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32"/>
          <p:cNvSpPr txBox="1"/>
          <p:nvPr>
            <p:ph idx="11" type="ftr"/>
          </p:nvPr>
        </p:nvSpPr>
        <p:spPr>
          <a:xfrm>
            <a:off x="365125" y="6286500"/>
            <a:ext cx="5699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32"/>
          <p:cNvSpPr txBox="1"/>
          <p:nvPr>
            <p:ph idx="12" type="sldNum"/>
          </p:nvPr>
        </p:nvSpPr>
        <p:spPr>
          <a:xfrm>
            <a:off x="6354762" y="373062"/>
            <a:ext cx="2420937" cy="817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4"/>
          <p:cNvSpPr/>
          <p:nvPr/>
        </p:nvSpPr>
        <p:spPr>
          <a:xfrm flipH="1" rot="2100000">
            <a:off x="5964237" y="777875"/>
            <a:ext cx="3076575" cy="5283200"/>
          </a:xfrm>
          <a:custGeom>
            <a:rect b="b" l="l" r="r" t="t"/>
            <a:pathLst>
              <a:path extrusionOk="0" h="1495" w="869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1CEBC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4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25" name="Google Shape;125;p34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34"/>
          <p:cNvSpPr txBox="1"/>
          <p:nvPr>
            <p:ph idx="10" type="dt"/>
          </p:nvPr>
        </p:nvSpPr>
        <p:spPr>
          <a:xfrm>
            <a:off x="6350000" y="6296025"/>
            <a:ext cx="24288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34"/>
          <p:cNvSpPr txBox="1"/>
          <p:nvPr>
            <p:ph idx="11" type="ftr"/>
          </p:nvPr>
        </p:nvSpPr>
        <p:spPr>
          <a:xfrm>
            <a:off x="365125" y="6296025"/>
            <a:ext cx="5711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34"/>
          <p:cNvSpPr txBox="1"/>
          <p:nvPr>
            <p:ph idx="12" type="sldNum"/>
          </p:nvPr>
        </p:nvSpPr>
        <p:spPr>
          <a:xfrm>
            <a:off x="6354762" y="373062"/>
            <a:ext cx="2424112" cy="817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36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138" name="Google Shape;138;p36"/>
            <p:cNvSpPr/>
            <p:nvPr/>
          </p:nvSpPr>
          <p:spPr>
            <a:xfrm>
              <a:off x="400714" y="362425"/>
              <a:ext cx="2219308" cy="6204388"/>
            </a:xfrm>
            <a:custGeom>
              <a:rect b="b" l="l" r="r" t="t"/>
              <a:pathLst>
                <a:path extrusionOk="0" h="1954" w="697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6"/>
            <p:cNvSpPr/>
            <p:nvPr/>
          </p:nvSpPr>
          <p:spPr>
            <a:xfrm>
              <a:off x="1133488" y="1810757"/>
              <a:ext cx="2763205" cy="4745561"/>
            </a:xfrm>
            <a:custGeom>
              <a:rect b="b" l="l" r="r" t="t"/>
              <a:pathLst>
                <a:path extrusionOk="0" h="1495" w="869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0" name="Google Shape;140;p36"/>
          <p:cNvCxnSpPr/>
          <p:nvPr/>
        </p:nvCxnSpPr>
        <p:spPr>
          <a:xfrm>
            <a:off x="6477000" y="571500"/>
            <a:ext cx="0" cy="5275262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41" name="Google Shape;141;p36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 u="none" cap="none" strike="noStrik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42" name="Google Shape;142;p36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b="0" i="0" sz="20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b="0" i="0" sz="18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b="0" i="1" sz="16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36"/>
          <p:cNvSpPr txBox="1"/>
          <p:nvPr>
            <p:ph idx="10" type="dt"/>
          </p:nvPr>
        </p:nvSpPr>
        <p:spPr>
          <a:xfrm>
            <a:off x="6958012" y="6296025"/>
            <a:ext cx="187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6"/>
          <p:cNvSpPr txBox="1"/>
          <p:nvPr>
            <p:ph idx="11" type="ftr"/>
          </p:nvPr>
        </p:nvSpPr>
        <p:spPr>
          <a:xfrm>
            <a:off x="2200275" y="6296025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6"/>
          <p:cNvSpPr txBox="1"/>
          <p:nvPr>
            <p:ph idx="12" type="sldNum"/>
          </p:nvPr>
        </p:nvSpPr>
        <p:spPr>
          <a:xfrm rot="5400000">
            <a:off x="5878512" y="2928937"/>
            <a:ext cx="5383212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b="0" i="0" sz="380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0" Type="http://schemas.openxmlformats.org/officeDocument/2006/relationships/image" Target="../media/image1.png"/><Relationship Id="rId9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/>
          <p:nvPr/>
        </p:nvSpPr>
        <p:spPr>
          <a:xfrm>
            <a:off x="1752600" y="228600"/>
            <a:ext cx="6019800" cy="1143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12700">
                  <a:solidFill>
                    <a:srgbClr val="EAEAEA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gradFill>
                  <a:gsLst>
                    <a:gs pos="0">
                      <a:srgbClr val="A603AB"/>
                    </a:gs>
                    <a:gs pos="11999">
                      <a:srgbClr val="E81766"/>
                    </a:gs>
                    <a:gs pos="27000">
                      <a:srgbClr val="EE3F17"/>
                    </a:gs>
                    <a:gs pos="47999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Arimo"/>
              </a:rPr>
              <a:t> </a:t>
            </a: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62"/>
            <a:ext cx="9144000" cy="685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6837" y="3367087"/>
            <a:ext cx="417195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a trạng nguyên" id="159" name="Google Shape;15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79525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a trạng nguyên" id="160" name="Google Shape;16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7867650" y="3175"/>
            <a:ext cx="1279525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y hoa" id="161" name="Google Shape;16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8200" y="6248400"/>
            <a:ext cx="7696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1" id="162" name="Google Shape;16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72400" y="762000"/>
            <a:ext cx="1143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1" id="163" name="Google Shape;16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0" y="5005387"/>
            <a:ext cx="1143000" cy="842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1" id="164" name="Google Shape;16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53200" y="4800600"/>
            <a:ext cx="8001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7900" y="1979612"/>
            <a:ext cx="756920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/>
          <p:nvPr/>
        </p:nvSpPr>
        <p:spPr>
          <a:xfrm>
            <a:off x="3241824" y="2744912"/>
            <a:ext cx="24317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 </a:t>
            </a:r>
            <a:r>
              <a:rPr b="1" i="0" lang="en-US" sz="36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tài: Thơ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2211387" y="4232275"/>
            <a:ext cx="4492625" cy="120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Lứa tuổi: 3 - 4 tuổi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Trường: Mầm non Hoa Mai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Giáo viên: Hoàng Nhật Thương</a:t>
            </a:r>
            <a:endParaRPr/>
          </a:p>
        </p:txBody>
      </p:sp>
      <p:pic>
        <p:nvPicPr>
          <p:cNvPr id="168" name="Google Shape;168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57662" y="884237"/>
            <a:ext cx="787400" cy="9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"/>
          <p:cNvSpPr txBox="1"/>
          <p:nvPr/>
        </p:nvSpPr>
        <p:spPr>
          <a:xfrm>
            <a:off x="2457450" y="161925"/>
            <a:ext cx="46101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PHÒNG GD&amp; ĐT QUẬN LONG BIÊN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TRƯỜNG MẦM NON HOA MAI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3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aasdsadas.jpg" id="239" name="Google Shape;239;p10"/>
          <p:cNvPicPr preferRelativeResize="0"/>
          <p:nvPr/>
        </p:nvPicPr>
        <p:blipFill rotWithShape="1">
          <a:blip r:embed="rId3">
            <a:alphaModFix/>
          </a:blip>
          <a:srcRect b="81" l="12396" r="12220" t="0"/>
          <a:stretch/>
        </p:blipFill>
        <p:spPr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/>
          <p:nvPr/>
        </p:nvSpPr>
        <p:spPr>
          <a:xfrm>
            <a:off x="381000" y="457200"/>
            <a:ext cx="8382000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 bài thơ “Gấu qua cầu” có mấy nhân vật?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 là những nhân vật nào?</a:t>
            </a:r>
            <a:endParaRPr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4">
            <a:alphaModFix/>
          </a:blip>
          <a:srcRect b="36283" l="80796" r="0" t="26365"/>
          <a:stretch/>
        </p:blipFill>
        <p:spPr>
          <a:xfrm>
            <a:off x="3400425" y="1535112"/>
            <a:ext cx="2557462" cy="373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/>
          <p:cNvPicPr preferRelativeResize="0"/>
          <p:nvPr/>
        </p:nvPicPr>
        <p:blipFill rotWithShape="1">
          <a:blip r:embed="rId5">
            <a:alphaModFix/>
          </a:blip>
          <a:srcRect b="36369" l="38519" r="22421" t="0"/>
          <a:stretch/>
        </p:blipFill>
        <p:spPr>
          <a:xfrm>
            <a:off x="6088062" y="1965325"/>
            <a:ext cx="3090862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/>
          <p:cNvPicPr preferRelativeResize="0"/>
          <p:nvPr/>
        </p:nvPicPr>
        <p:blipFill rotWithShape="1">
          <a:blip r:embed="rId4">
            <a:alphaModFix/>
          </a:blip>
          <a:srcRect b="53192" l="13191" r="70320" t="13850"/>
          <a:stretch/>
        </p:blipFill>
        <p:spPr>
          <a:xfrm>
            <a:off x="228600" y="1511300"/>
            <a:ext cx="2541587" cy="381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381000" y="457200"/>
            <a:ext cx="8382000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trong bài thơ được miêu tả như thế nào?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đã đi đâu? </a:t>
            </a:r>
            <a:endParaRPr/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1524000"/>
            <a:ext cx="4621212" cy="34686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2"/>
          <p:cNvSpPr txBox="1"/>
          <p:nvPr/>
        </p:nvSpPr>
        <p:spPr>
          <a:xfrm>
            <a:off x="2590800" y="5105400"/>
            <a:ext cx="47244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gấu con xinh xắn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 đến hai đầu cầu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1219200" y="381000"/>
            <a:ext cx="6072187" cy="70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b="1" i="0" lang="en-US" sz="4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muốn điều gì?</a:t>
            </a:r>
            <a:endParaRPr/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4675" y="1676400"/>
            <a:ext cx="4759325" cy="356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 txBox="1"/>
          <p:nvPr/>
        </p:nvSpPr>
        <p:spPr>
          <a:xfrm>
            <a:off x="115887" y="1858962"/>
            <a:ext cx="4532312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nào cũng muốn mau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Vượt cầu sang kia trước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4"/>
          <p:cNvSpPr txBox="1"/>
          <p:nvPr/>
        </p:nvSpPr>
        <p:spPr>
          <a:xfrm>
            <a:off x="304800" y="304800"/>
            <a:ext cx="8686800" cy="175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 gì đã xảy ra với 2 chú gấu?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thơ nào thể hiện là 2 chú gấu không nhường nhau?</a:t>
            </a:r>
            <a:endParaRPr/>
          </a:p>
        </p:txBody>
      </p:sp>
      <p:pic>
        <p:nvPicPr>
          <p:cNvPr descr="cai-nhau" id="271" name="Google Shape;2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0400" y="1830387"/>
            <a:ext cx="4508500" cy="34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52387" y="2363787"/>
            <a:ext cx="4670425" cy="159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 ai chịu nhường bước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Cãi nhau mãi không thôi</a:t>
            </a:r>
            <a:endParaRPr b="1" i="0" sz="2800" u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 txBox="1"/>
          <p:nvPr/>
        </p:nvSpPr>
        <p:spPr>
          <a:xfrm>
            <a:off x="1905000" y="762000"/>
            <a:ext cx="8001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 đang bơi dưới nước?</a:t>
            </a:r>
            <a:endParaRPr/>
          </a:p>
        </p:txBody>
      </p:sp>
      <p:pic>
        <p:nvPicPr>
          <p:cNvPr id="279" name="Google Shape;2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0" y="1725612"/>
            <a:ext cx="5659437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 txBox="1"/>
          <p:nvPr/>
        </p:nvSpPr>
        <p:spPr>
          <a:xfrm>
            <a:off x="1371600" y="304800"/>
            <a:ext cx="80010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nhái bén đã nói điều gì?</a:t>
            </a:r>
            <a:endParaRPr/>
          </a:p>
        </p:txBody>
      </p:sp>
      <p:pic>
        <p:nvPicPr>
          <p:cNvPr descr="gau-qua-cau-4" id="286" name="Google Shape;28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1524000"/>
            <a:ext cx="510540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0" y="1676400"/>
            <a:ext cx="4292600" cy="267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nhái bén đang bơi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Ngẩng đầu lên và bảo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Chiếc cầu thì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 cũng muốn sang mau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Nếu cứ cố chen nhau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Thì có anh ngã chết.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2057400" y="2519362"/>
            <a:ext cx="10922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bé tẹo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1084262" y="228600"/>
            <a:ext cx="69754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Nhái bén đã khuyên 2 chú gấu điều gì?</a:t>
            </a:r>
            <a:endParaRPr/>
          </a:p>
        </p:txBody>
      </p:sp>
      <p:sp>
        <p:nvSpPr>
          <p:cNvPr id="295" name="Google Shape;295;p17"/>
          <p:cNvSpPr txBox="1"/>
          <p:nvPr/>
        </p:nvSpPr>
        <p:spPr>
          <a:xfrm>
            <a:off x="0" y="1592262"/>
            <a:ext cx="4572000" cy="2243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 giờ phải đoàn kết</a:t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Cõng nhau xoay 1 vòng</a:t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 chỗ thế là xong</a:t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 2 cùng qua được.</a:t>
            </a:r>
            <a:endParaRPr/>
          </a:p>
        </p:txBody>
      </p:sp>
      <p:pic>
        <p:nvPicPr>
          <p:cNvPr descr="C:\Users\Admin\Desktop\Untitledd.jpg" id="296" name="Google Shape;296;p17"/>
          <p:cNvPicPr preferRelativeResize="0"/>
          <p:nvPr/>
        </p:nvPicPr>
        <p:blipFill rotWithShape="1">
          <a:blip r:embed="rId4">
            <a:alphaModFix/>
          </a:blip>
          <a:srcRect b="0" l="12178" r="12522" t="0"/>
          <a:stretch/>
        </p:blipFill>
        <p:spPr>
          <a:xfrm>
            <a:off x="3870325" y="1293812"/>
            <a:ext cx="5273675" cy="39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71600" y="1016000"/>
            <a:ext cx="22860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17600" y="5029200"/>
            <a:ext cx="2743200" cy="26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74100" y="4610100"/>
            <a:ext cx="2743200" cy="26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0300" y="3352800"/>
            <a:ext cx="22860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828800" y="1765300"/>
            <a:ext cx="31877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74100" y="1016000"/>
            <a:ext cx="2298700" cy="2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 txBox="1"/>
          <p:nvPr/>
        </p:nvSpPr>
        <p:spPr>
          <a:xfrm>
            <a:off x="1676400" y="1447800"/>
            <a:ext cx="6675437" cy="5257800"/>
          </a:xfrm>
          <a:prstGeom prst="rect">
            <a:avLst/>
          </a:prstGeom>
          <a:noFill/>
          <a:ln cap="flat" cmpd="sng" w="5715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24000" y="152400"/>
            <a:ext cx="6553200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11300" y="-88900"/>
            <a:ext cx="6540500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 txBox="1"/>
          <p:nvPr/>
        </p:nvSpPr>
        <p:spPr>
          <a:xfrm>
            <a:off x="38100" y="0"/>
            <a:ext cx="488791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b="1" i="0" lang="en-US" sz="4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thơ: Gấu qua cầu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 tác: Nhược Thủy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Untitled.jpg" id="194" name="Google Shape;194;p4"/>
          <p:cNvPicPr preferRelativeResize="0"/>
          <p:nvPr/>
        </p:nvPicPr>
        <p:blipFill rotWithShape="1">
          <a:blip r:embed="rId3">
            <a:alphaModFix/>
          </a:blip>
          <a:srcRect b="0" l="12594" r="15223" t="0"/>
          <a:stretch/>
        </p:blipFill>
        <p:spPr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3733800"/>
            <a:ext cx="914400" cy="8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"/>
          <p:cNvSpPr/>
          <p:nvPr/>
        </p:nvSpPr>
        <p:spPr>
          <a:xfrm>
            <a:off x="6350" y="6248400"/>
            <a:ext cx="450850" cy="304800"/>
          </a:xfrm>
          <a:prstGeom prst="leftArrow">
            <a:avLst>
              <a:gd fmla="val 7301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3733800"/>
            <a:ext cx="914400" cy="8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/>
          <p:nvPr/>
        </p:nvSpPr>
        <p:spPr>
          <a:xfrm>
            <a:off x="6350" y="6248400"/>
            <a:ext cx="450850" cy="304800"/>
          </a:xfrm>
          <a:prstGeom prst="leftArrow">
            <a:avLst>
              <a:gd fmla="val 7301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462" y="0"/>
            <a:ext cx="9167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/>
          <p:nvPr/>
        </p:nvSpPr>
        <p:spPr>
          <a:xfrm>
            <a:off x="19050" y="6172200"/>
            <a:ext cx="361950" cy="381000"/>
          </a:xfrm>
          <a:prstGeom prst="leftArrow">
            <a:avLst>
              <a:gd fmla="val 108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9200" y="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i-nhau" id="211" name="Google Shape;21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9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1600" y="-23653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5">
            <a:alphaModFix/>
          </a:blip>
          <a:srcRect b="29780" l="38378" r="42573" t="48173"/>
          <a:stretch/>
        </p:blipFill>
        <p:spPr>
          <a:xfrm>
            <a:off x="2133600" y="4191000"/>
            <a:ext cx="1295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0" y="6324600"/>
            <a:ext cx="457200" cy="381000"/>
          </a:xfrm>
          <a:prstGeom prst="leftArrow">
            <a:avLst>
              <a:gd fmla="val 9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u-qua-cau-4" id="219" name="Google Shape;2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/>
          <p:nvPr/>
        </p:nvSpPr>
        <p:spPr>
          <a:xfrm>
            <a:off x="0" y="6172200"/>
            <a:ext cx="381000" cy="381000"/>
          </a:xfrm>
          <a:prstGeom prst="leftArrow">
            <a:avLst>
              <a:gd fmla="val 108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Untitledd.jpg" id="225" name="Google Shape;225;p8"/>
          <p:cNvPicPr preferRelativeResize="0"/>
          <p:nvPr/>
        </p:nvPicPr>
        <p:blipFill rotWithShape="1">
          <a:blip r:embed="rId3">
            <a:alphaModFix/>
          </a:blip>
          <a:srcRect b="0" l="12178" r="12522" t="0"/>
          <a:stretch/>
        </p:blipFill>
        <p:spPr>
          <a:xfrm>
            <a:off x="4762" y="6350"/>
            <a:ext cx="9139237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/>
          <p:nvPr/>
        </p:nvSpPr>
        <p:spPr>
          <a:xfrm>
            <a:off x="4762" y="6248400"/>
            <a:ext cx="376237" cy="381000"/>
          </a:xfrm>
          <a:prstGeom prst="leftArrow">
            <a:avLst>
              <a:gd fmla="val 108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447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/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474B57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32" name="Google Shape;232;p9"/>
          <p:cNvSpPr txBox="1"/>
          <p:nvPr>
            <p:ph idx="1" type="body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2713" lvl="0" marL="239713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None/>
            </a:pPr>
            <a:r>
              <a:t/>
            </a:r>
            <a:endParaRPr sz="2000">
              <a:solidFill>
                <a:srgbClr val="474B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au-qua-cau-cuoi" id="233" name="Google Shape;2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62" y="9525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6535737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5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4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6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2009-02-06T01:49:51Z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