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7" r:id="rId2"/>
    <p:sldId id="258" r:id="rId3"/>
    <p:sldId id="271" r:id="rId4"/>
    <p:sldId id="272" r:id="rId5"/>
    <p:sldId id="273" r:id="rId6"/>
    <p:sldId id="259" r:id="rId7"/>
    <p:sldId id="274" r:id="rId8"/>
    <p:sldId id="261" r:id="rId9"/>
    <p:sldId id="262" r:id="rId10"/>
    <p:sldId id="275" r:id="rId11"/>
    <p:sldId id="276" r:id="rId12"/>
    <p:sldId id="277" r:id="rId13"/>
    <p:sldId id="278" r:id="rId14"/>
    <p:sldId id="279" r:id="rId1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-66" y="-5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C5643E6C-F7AE-412E-8337-278780CFC70F}" type="datetimeFigureOut">
              <a:rPr lang="vi-VN" smtClean="0"/>
              <a:pPr/>
              <a:t>20/01/2019</a:t>
            </a:fld>
            <a:endParaRPr lang="vi-V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vi-VN"/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6DC5DBEF-86AF-4464-9543-040BDEE8755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43E6C-F7AE-412E-8337-278780CFC70F}" type="datetimeFigureOut">
              <a:rPr lang="vi-VN" smtClean="0"/>
              <a:pPr/>
              <a:t>20/01/2019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DBEF-86AF-4464-9543-040BDEE8755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43E6C-F7AE-412E-8337-278780CFC70F}" type="datetimeFigureOut">
              <a:rPr lang="vi-VN" smtClean="0"/>
              <a:pPr/>
              <a:t>20/01/2019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DBEF-86AF-4464-9543-040BDEE8755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5643E6C-F7AE-412E-8337-278780CFC70F}" type="datetimeFigureOut">
              <a:rPr lang="vi-VN" smtClean="0"/>
              <a:pPr/>
              <a:t>20/01/2019</a:t>
            </a:fld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DC5DBEF-86AF-4464-9543-040BDEE87557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C5643E6C-F7AE-412E-8337-278780CFC70F}" type="datetimeFigureOut">
              <a:rPr lang="vi-VN" smtClean="0"/>
              <a:pPr/>
              <a:t>20/01/2019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vi-VN"/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6DC5DBEF-86AF-4464-9543-040BDEE8755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43E6C-F7AE-412E-8337-278780CFC70F}" type="datetimeFigureOut">
              <a:rPr lang="vi-VN" smtClean="0"/>
              <a:pPr/>
              <a:t>20/01/2019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DBEF-86AF-4464-9543-040BDEE87557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43E6C-F7AE-412E-8337-278780CFC70F}" type="datetimeFigureOut">
              <a:rPr lang="vi-VN" smtClean="0"/>
              <a:pPr/>
              <a:t>20/01/2019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DBEF-86AF-4464-9543-040BDEE87557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5643E6C-F7AE-412E-8337-278780CFC70F}" type="datetimeFigureOut">
              <a:rPr lang="vi-VN" smtClean="0"/>
              <a:pPr/>
              <a:t>20/01/2019</a:t>
            </a:fld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DC5DBEF-86AF-4464-9543-040BDEE87557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43E6C-F7AE-412E-8337-278780CFC70F}" type="datetimeFigureOut">
              <a:rPr lang="vi-VN" smtClean="0"/>
              <a:pPr/>
              <a:t>20/01/2019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DBEF-86AF-4464-9543-040BDEE8755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5643E6C-F7AE-412E-8337-278780CFC70F}" type="datetimeFigureOut">
              <a:rPr lang="vi-VN" smtClean="0"/>
              <a:pPr/>
              <a:t>20/01/2019</a:t>
            </a:fld>
            <a:endParaRPr lang="vi-VN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DC5DBEF-86AF-4464-9543-040BDEE87557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vi-V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5643E6C-F7AE-412E-8337-278780CFC70F}" type="datetimeFigureOut">
              <a:rPr lang="vi-VN" smtClean="0"/>
              <a:pPr/>
              <a:t>20/01/2019</a:t>
            </a:fld>
            <a:endParaRPr lang="vi-V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DC5DBEF-86AF-4464-9543-040BDEE87557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5643E6C-F7AE-412E-8337-278780CFC70F}" type="datetimeFigureOut">
              <a:rPr lang="vi-VN" smtClean="0"/>
              <a:pPr/>
              <a:t>20/01/2019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vi-VN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DC5DBEF-86AF-4464-9543-040BDEE87557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hyperlink" Target="http://www.bigoo.ws/Images/fishes-gif/Swimming-Wavy-Fins-Goldfish-179617.htm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12.png"/><Relationship Id="rId7" Type="http://schemas.openxmlformats.org/officeDocument/2006/relationships/hyperlink" Target="http://www.bigoo.ws/Images/fishes-gif/Swimming-Wavy-Fins-Goldfish-179617.htm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hyperlink" Target="http://www.bigoo.ws/Images/fishes-gif/Swimming-Wavy-Fins-Goldfish-179617.ht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hyperlink" Target="http://www.bigoo.ws/Images/fishes-gif/Swimming-Wavy-Fins-Goldfish-179617.ht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12.png"/><Relationship Id="rId7" Type="http://schemas.openxmlformats.org/officeDocument/2006/relationships/hyperlink" Target="http://www.bigoo.ws/Images/fishes-gif/Swimming-Wavy-Fins-Goldfish-179617.htm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bigoo.ws/Images/fishes-gif/Swimming-Wavy-Fins-Goldfish-179617.htm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34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39886" y="4122503"/>
            <a:ext cx="3100251" cy="35165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598676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3988E-6 C 0.0013 -0.01018 0.00248 -0.02035 0.00586 -0.02868 C 0.00729 -0.0377 0.00886 -0.04649 0.01172 -0.05413 C 0.01328 -0.06292 0.01446 -0.07171 0.01745 -0.07934 C 0.01862 -0.08605 0.01888 -0.08882 0.02214 -0.09276 C 0.02292 -0.096 0.02279 -0.10062 0.02409 -0.10294 C 0.02565 -0.10571 0.02995 -0.10964 0.02995 -0.10918 C 0.03216 -0.11543 0.03373 -0.11589 0.03763 -0.11797 C 0.04466 -0.12607 0.04258 -0.12537 0.05781 -0.11982 C 0.06016 -0.11867 0.06367 -0.11311 0.06367 -0.11265 C 0.06784 -0.10155 0.07422 -0.09276 0.07891 -0.08281 C 0.07969 -0.08096 0.07982 -0.07865 0.08086 -0.07749 C 0.08281 -0.07564 0.08685 -0.07448 0.08685 -0.07402 C 0.09584 -0.06361 0.10794 -0.0569 0.11862 -0.05413 C 0.12474 -0.05551 0.12774 -0.05621 0.13307 -0.05898 C 0.13581 -0.06245 0.13828 -0.06384 0.14167 -0.06569 C 0.14883 -0.07402 0.15664 -0.08628 0.16472 -0.09091 C 0.16641 -0.09576 0.16914 -0.10085 0.17149 -0.10432 C 0.17331 -0.1071 0.17722 -0.11103 0.17722 -0.1108 C 0.18177 -0.12352 0.18959 -0.1411 0.19558 -0.15151 C 0.19688 -0.15868 0.19935 -0.16539 0.20143 -0.17187 C 0.20248 -0.17557 0.20521 -0.18182 0.20521 -0.18158 C 0.20664 -0.19014 0.20912 -0.19963 0.21198 -0.20703 C 0.21354 -0.21605 0.21667 -0.22947 0.21966 -0.23733 C 0.22123 -0.24566 0.22331 -0.25121 0.22735 -0.25584 C 0.22904 -0.26417 0.23112 -0.26949 0.23516 -0.27434 C 0.23633 -0.27712 0.23633 -0.28152 0.23789 -0.28429 C 0.23946 -0.28707 0.24375 -0.291 0.24375 -0.29077 C 0.24675 -0.29933 0.25183 -0.30511 0.25729 -0.30789 C 0.26393 -0.31552 0.26081 -0.31344 0.26589 -0.31621 C 0.2711 -0.322 0.27722 -0.32454 0.28321 -0.32801 C 0.30078 -0.32709 0.31797 -0.32662 0.33438 -0.31274 C 0.33893 -0.30881 0.34063 -0.30095 0.34492 -0.29632 C 0.3474 -0.28961 0.35261 -0.27527 0.35547 -0.27087 C 0.35821 -0.26625 0.36159 -0.26255 0.36419 -0.25723 C 0.36758 -0.25052 0.36966 -0.24358 0.37474 -0.2408 C 0.38268 -0.22623 0.38946 -0.22507 0.39987 -0.21883 C 0.40573 -0.21906 0.42005 -0.21836 0.42865 -0.22207 C 0.43594 -0.22507 0.44857 -0.23132 0.45469 -0.23733 C 0.46367 -0.24635 0.45716 -0.24265 0.46341 -0.24566 C 0.46628 -0.24913 0.46927 -0.25237 0.47201 -0.25584 C 0.47318 -0.257 0.475 -0.25931 0.475 -0.25885 C 0.47683 -0.26417 0.48255 -0.27087 0.48255 -0.27041 C 0.48555 -0.2792 0.48959 -0.28892 0.49414 -0.29447 C 0.49597 -0.30326 0.49805 -0.31205 0.50104 -0.31968 C 0.50261 -0.32917 0.50742 -0.3412 0.51055 -0.34999 C 0.51224 -0.35484 0.5155 -0.36525 0.5155 -0.36502 C 0.51628 -0.37011 0.51797 -0.37566 0.51927 -0.38029 C 0.52031 -0.38399 0.52201 -0.387 0.52318 -0.39047 C 0.52383 -0.39186 0.52513 -0.39532 0.52513 -0.39509 C 0.52669 -0.40481 0.53281 -0.42331 0.53763 -0.42887 C 0.53893 -0.43557 0.54245 -0.44182 0.54623 -0.4439 C 0.55222 -0.45084 0.55951 -0.45362 0.56654 -0.4557 C 0.57722 -0.45408 0.58607 -0.44645 0.59649 -0.4439 C 0.60521 -0.44182 0.60925 -0.44251 0.61862 -0.44251 " pathEditMode="relative" rAng="0" ptsTypes="ffff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" y="-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5291" y="139339"/>
            <a:ext cx="9483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.VnAvant" pitchFamily="34" charset="0"/>
              </a:rPr>
              <a:t>§o¹n </a:t>
            </a:r>
            <a:r>
              <a:rPr lang="en-US" sz="4400" b="1" dirty="0" err="1" smtClean="0">
                <a:solidFill>
                  <a:srgbClr val="FF0000"/>
                </a:solidFill>
                <a:latin typeface=".VnAvant" pitchFamily="34" charset="0"/>
              </a:rPr>
              <a:t>truyÖn</a:t>
            </a:r>
            <a:r>
              <a:rPr lang="en-US" sz="4400" b="1" dirty="0" smtClean="0">
                <a:solidFill>
                  <a:srgbClr val="FF0000"/>
                </a:solidFill>
                <a:latin typeface=".VnAvant" pitchFamily="34" charset="0"/>
              </a:rPr>
              <a:t> ®­</a:t>
            </a:r>
            <a:r>
              <a:rPr lang="en-US" sz="4400" b="1" dirty="0" err="1" smtClean="0">
                <a:solidFill>
                  <a:srgbClr val="FF0000"/>
                </a:solidFill>
                <a:latin typeface=".VnAvant" pitchFamily="34" charset="0"/>
              </a:rPr>
              <a:t>îc</a:t>
            </a:r>
            <a:r>
              <a:rPr lang="en-US" sz="4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.VnAvant" pitchFamily="34" charset="0"/>
              </a:rPr>
              <a:t>diÔn</a:t>
            </a:r>
            <a:r>
              <a:rPr lang="en-US" sz="4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.VnAvant" pitchFamily="34" charset="0"/>
              </a:rPr>
              <a:t>ra</a:t>
            </a:r>
            <a:r>
              <a:rPr lang="en-US" sz="4400" b="1" dirty="0" smtClean="0">
                <a:solidFill>
                  <a:srgbClr val="FF0000"/>
                </a:solidFill>
                <a:latin typeface=".VnAvant" pitchFamily="34" charset="0"/>
              </a:rPr>
              <a:t> ë ®©u?</a:t>
            </a:r>
            <a:endParaRPr lang="en-US" sz="4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2151"/>
            <a:ext cx="12192000" cy="59958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5360" y="243840"/>
            <a:ext cx="10471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V×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sao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c¸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thÇn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tiªn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l¹i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nghÜ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m×nh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lµ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loµi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c¸ ®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Ñp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nhÊt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6019" flipH="1">
            <a:off x="-4535914" y="1307511"/>
            <a:ext cx="4398475" cy="4880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9202E-6 C 0.003 -0.00116 0.00586 -0.00255 0.00873 -0.0037 C 0.01341 -0.00787 0.01524 -0.00925 0.02019 -0.01134 C 0.02526 -0.01596 0.03086 -0.01666 0.03633 -0.02036 C 0.0431 -0.02498 0.05091 -0.02869 0.05808 -0.03169 C 0.06107 -0.03424 0.06784 -0.03678 0.06784 -0.03655 C 0.07696 -0.04534 0.09753 -0.04927 0.10873 -0.05066 C 0.1168 -0.0502 0.12474 -0.05066 0.13256 -0.0495 C 0.13477 -0.04927 0.1405 -0.04118 0.14193 -0.03933 C 0.15078 -0.02915 0.15703 -0.01249 0.16849 -0.00764 C 0.17604 -0.0081 0.18334 -0.0081 0.19037 -0.00879 C 0.20091 -0.00995 0.21055 -0.03169 0.21823 -0.03817 C 0.22357 -0.04858 0.22657 -0.06061 0.23334 -0.06986 C 0.23581 -0.07819 0.2405 -0.08559 0.24649 -0.08883 C 0.25091 -0.09392 0.25469 -0.09484 0.26003 -0.09646 C 0.29896 -0.09461 0.28125 -0.09739 0.30196 -0.08883 C 0.30716 -0.0842 0.31029 -0.07703 0.31511 -0.0724 C 0.3198 -0.06361 0.32318 -0.05436 0.32748 -0.04557 C 0.33099 -0.03886 0.32995 -0.03354 0.3362 -0.02799 C 0.34974 -0.02892 0.35 -0.02799 0.35886 -0.03169 C 0.36328 -0.03539 0.36745 -0.0384 0.37162 -0.04187 C 0.37448 -0.04765 0.37865 -0.05182 0.38203 -0.05714 C 0.38464 -0.0613 0.3862 -0.06523 0.38946 -0.06847 C 0.39154 -0.07287 0.40287 -0.08466 0.40677 -0.08628 C 0.41758 -0.09623 0.43073 -0.10109 0.44388 -0.10271 C 0.45274 -0.10225 0.46159 -0.10271 0.47058 -0.10155 C 0.47422 -0.10109 0.47852 -0.09045 0.48008 -0.08744 C 0.48347 -0.08073 0.48763 -0.07449 0.4905 -0.06732 C 0.49154 -0.065 0.49141 -0.062 0.49245 -0.05968 C 0.49519 -0.0539 0.49818 -0.04765 0.50118 -0.04187 C 0.50235 -0.03678 0.50378 -0.0347 0.50769 -0.03308 C 0.51107 -0.03424 0.51381 -0.03586 0.51706 -0.03678 C 0.52058 -0.03956 0.52305 -0.04071 0.5267 -0.04187 C 0.53086 -0.04557 0.53633 -0.04881 0.54102 -0.05066 C 0.5418 -0.05205 0.54206 -0.05344 0.54297 -0.05459 C 0.54388 -0.05575 0.54506 -0.05598 0.54571 -0.05714 C 0.54974 -0.06292 0.55078 -0.07125 0.55612 -0.07356 C 0.55808 -0.08212 0.55534 -0.07379 0.56016 -0.07865 C 0.56107 -0.07958 0.5612 -0.08143 0.56211 -0.08258 C 0.56394 -0.08536 0.56797 -0.08837 0.57058 -0.08999 C 0.57149 -0.09068 0.57526 -0.09207 0.57618 -0.09253 C 0.57722 -0.09299 0.57904 -0.09392 0.57904 -0.09369 " pathEditMode="relative" rAng="0" ptsTypes="fffffffffffffffffffffffffffffffffffffffff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" y="-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50126" y="252549"/>
            <a:ext cx="93346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Nh÷ng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ai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 ®· ®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Õn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rñ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 c¸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thÇn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tiªn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i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ch¬i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0163"/>
            <a:ext cx="3912615" cy="3912614"/>
          </a:xfrm>
          <a:prstGeom prst="rect">
            <a:avLst/>
          </a:prstGeom>
        </p:spPr>
      </p:pic>
      <p:pic>
        <p:nvPicPr>
          <p:cNvPr id="5" name="Picture 4" descr="235798ccc36ae17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18869" t="13692" r="18183" b="25691"/>
          <a:stretch>
            <a:fillRect/>
          </a:stretch>
        </p:blipFill>
        <p:spPr>
          <a:xfrm>
            <a:off x="4621238" y="1323701"/>
            <a:ext cx="3373232" cy="3248296"/>
          </a:xfrm>
          <a:prstGeom prst="rect">
            <a:avLst/>
          </a:prstGeom>
        </p:spPr>
      </p:pic>
      <p:pic>
        <p:nvPicPr>
          <p:cNvPr id="6" name="Picture 18" descr="Swimming Wavy Fins Goldfish Images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436438">
            <a:off x="8704334" y="3189307"/>
            <a:ext cx="8166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Swimming Wavy Fins Goldfish Images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660688" y="2989402"/>
            <a:ext cx="8166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8" descr="Swimming Wavy Fins Goldfish Images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25259" y="3677379"/>
            <a:ext cx="8166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8" descr="Swimming Wavy Fins Goldfish Images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319659" y="3747047"/>
            <a:ext cx="862149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8" descr="Swimming Wavy Fins Goldfish Images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473894" y="2063378"/>
            <a:ext cx="8166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8" descr="Swimming Wavy Fins Goldfish Images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4790" y="2691058"/>
            <a:ext cx="8166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Swimming Wavy Fins Goldfish Images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50289" y="1792157"/>
            <a:ext cx="8166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8" descr="Swimming Wavy Fins Goldfish Images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42521" y="2282015"/>
            <a:ext cx="8166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8343" y="139337"/>
            <a:ext cx="11622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Khi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hoµng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h«n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bu«ng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xuèng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c¸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thÇn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tiªn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gÆp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chuyÖn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g×?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975" y="1488710"/>
            <a:ext cx="2266628" cy="54153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763" y="1488710"/>
            <a:ext cx="2266628" cy="5415324"/>
          </a:xfrm>
          <a:prstGeom prst="rect">
            <a:avLst/>
          </a:prstGeom>
        </p:spPr>
      </p:pic>
      <p:grpSp>
        <p:nvGrpSpPr>
          <p:cNvPr id="3" name="Group 13"/>
          <p:cNvGrpSpPr/>
          <p:nvPr/>
        </p:nvGrpSpPr>
        <p:grpSpPr>
          <a:xfrm>
            <a:off x="2760542" y="1326469"/>
            <a:ext cx="4759388" cy="5424012"/>
            <a:chOff x="1368212" y="1490858"/>
            <a:chExt cx="4759388" cy="542401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60080" y="1903037"/>
              <a:ext cx="3967520" cy="403841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-235"/>
            <a:stretch/>
          </p:blipFill>
          <p:spPr>
            <a:xfrm>
              <a:off x="3665225" y="1497532"/>
              <a:ext cx="2271935" cy="541532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7956" y="1490858"/>
              <a:ext cx="2266628" cy="541532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-235"/>
            <a:stretch/>
          </p:blipFill>
          <p:spPr>
            <a:xfrm>
              <a:off x="1368212" y="1499546"/>
              <a:ext cx="2271935" cy="5415324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56814" y="3596805"/>
            <a:ext cx="4183484" cy="3528776"/>
          </a:xfrm>
          <a:prstGeom prst="rect">
            <a:avLst/>
          </a:prstGeom>
        </p:spPr>
      </p:pic>
      <p:pic>
        <p:nvPicPr>
          <p:cNvPr id="22" name="Picture 21" descr="235798ccc36ae17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18869" t="13692" r="18183" b="25691"/>
          <a:stretch>
            <a:fillRect/>
          </a:stretch>
        </p:blipFill>
        <p:spPr>
          <a:xfrm>
            <a:off x="11887199" y="4484914"/>
            <a:ext cx="3373232" cy="3248296"/>
          </a:xfrm>
          <a:prstGeom prst="rect">
            <a:avLst/>
          </a:prstGeom>
        </p:spPr>
      </p:pic>
      <p:pic>
        <p:nvPicPr>
          <p:cNvPr id="23" name="Picture 18" descr="Swimming Wavy Fins Goldfish Images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651487" y="1445070"/>
            <a:ext cx="698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8" descr="Swimming Wavy Fins Goldfish Images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612383" y="2072750"/>
            <a:ext cx="698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Swimming Wavy Fins Goldfish Images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627882" y="1173849"/>
            <a:ext cx="698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8" descr="Swimming Wavy Fins Goldfish Images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-1193075" y="3276786"/>
            <a:ext cx="73336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8" descr="Swimming Wavy Fins Goldfish Images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-1645920" y="2083711"/>
            <a:ext cx="73336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18" descr="Swimming Wavy Fins Goldfish Images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-1559757" y="995141"/>
            <a:ext cx="73336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8" descr="Swimming Wavy Fins Goldfish Images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-872701" y="2005334"/>
            <a:ext cx="73336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491871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0.16863 C 0.00534 0.16701 0.00287 0.1691 0.00664 0.161 C 0.00716 0.15984 0.00834 0.15776 0.00834 0.15776 C 0.00951 0.15221 0.01172 0.14596 0.01393 0.14111 C 0.01511 0.13185 0.01719 0.12144 0.02058 0.11335 C 0.02136 0.11103 0.02279 0.10872 0.02383 0.10664 C 0.02435 0.10571 0.02539 0.1034 0.02539 0.10363 C 0.02643 0.09901 0.02865 0.09646 0.03112 0.09322 C 0.03698 0.08513 0.04336 0.07772 0.05156 0.07449 C 0.0556 0.07078 0.06472 0.06616 0.0694 0.06454 C 0.07305 0.06338 0.08021 0.06107 0.08021 0.0613 C 0.08763 0.06199 0.09219 0.06315 0.09883 0.0657 C 0.1043 0.07055 0.11016 0.07495 0.11589 0.07888 C 0.11862 0.08073 0.12058 0.0842 0.12305 0.08675 C 0.12696 0.09461 0.12253 0.08675 0.12735 0.09114 C 0.13268 0.09577 0.12735 0.09299 0.13125 0.09785 C 0.13281 0.0997 0.13607 0.10224 0.13607 0.10248 C 0.14024 0.10988 0.13776 0.10733 0.14206 0.11127 C 0.14375 0.11497 0.14597 0.11705 0.14844 0.12006 C 0.15755 0.13 0.16029 0.13555 0.17188 0.13787 C 0.18138 0.13741 0.19089 0.13717 0.20039 0.13671 C 0.20977 0.13602 0.21914 0.13023 0.22826 0.12676 C 0.2306 0.12445 0.23255 0.12353 0.23542 0.12237 C 0.24128 0.11705 0.23854 0.11844 0.24362 0.11659 C 0.24753 0.11312 0.25183 0.11034 0.25573 0.10664 C 0.25729 0.10525 0.25899 0.10363 0.26068 0.10224 C 0.26172 0.10132 0.26341 0.09993 0.26341 0.10016 C 0.26537 0.096 0.26719 0.09322 0.26979 0.09022 C 0.27031 0.0886 0.27084 0.08721 0.27149 0.08559 C 0.27253 0.08328 0.27474 0.07888 0.27474 0.07911 C 0.27539 0.07564 0.2767 0.07194 0.27813 0.06917 C 0.27891 0.06685 0.28125 0.06246 0.28125 0.06269 C 0.28242 0.05644 0.28529 0.05344 0.28763 0.04904 C 0.2918 0.04164 0.2931 0.03632 0.30013 0.03354 C 0.31172 0.01735 0.33073 0.01018 0.34636 0.0037 C 0.35013 -4.83461E-7 0.35508 -0.00116 0.35964 -0.00301 C 0.37005 -0.00786 0.38099 -0.01295 0.39219 -0.01527 C 0.39597 -0.01735 0.39961 -0.01758 0.40339 -0.01874 C 0.41367 -0.02151 0.42331 -0.02683 0.4336 -0.02845 C 0.44271 -0.03192 0.42917 -0.02706 0.44271 -0.03077 C 0.44466 -0.03146 0.44636 -0.03285 0.44844 -0.03285 " pathEditMode="relative" rAng="0" ptsTypes="ffffffffffffffffffffffffffffffffffffffffA">
                                      <p:cBhvr>
                                        <p:cTn id="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" y="-1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2.60005E-6 C -0.00091 -0.01827 0.00274 -0.03863 -0.00885 -0.04441 C -0.0168 -0.0532 -0.02682 -0.06569 -0.03568 -0.07124 C -0.0388 -0.0761 -0.0418 -0.07749 -0.04557 -0.08119 C -0.05052 -0.08605 -0.05534 -0.09183 -0.06107 -0.09391 C -0.06536 -0.09877 -0.06953 -0.10108 -0.07474 -0.10294 C -0.07682 -0.10247 -0.07904 -0.1027 -0.08086 -0.10155 C -0.08737 -0.09761 -0.09127 -0.08512 -0.09792 -0.08119 C -0.10417 -0.07333 -0.11237 -0.07448 -0.12005 -0.07379 C -0.14023 -0.07448 -0.15924 -0.07541 -0.1789 -0.07888 C -0.18463 -0.08165 -0.17682 -0.07818 -0.1875 -0.08119 C -0.19219 -0.08258 -0.19687 -0.08651 -0.20117 -0.08882 C -0.20859 -0.09669 -0.20885 -0.11103 -0.21341 -0.1219 C -0.21432 -0.1263 -0.21497 -0.12954 -0.2164 -0.13324 C -0.21836 -0.14203 -0.22279 -0.15429 -0.22799 -0.15753 C -0.23021 -0.16262 -0.23333 -0.16424 -0.23646 -0.16771 C -0.23776 -0.16932 -0.24114 -0.17002 -0.24114 -0.16979 C -0.24987 -0.17927 -0.26107 -0.18228 -0.27096 -0.18529 C -0.28151 -0.18482 -0.29193 -0.18529 -0.30247 -0.18413 C -0.30417 -0.1839 -0.30781 -0.18158 -0.30781 -0.18135 C -0.31667 -0.17164 -0.32174 -0.1529 -0.33229 -0.14735 C -0.34219 -0.13671 -0.3539 -0.13625 -0.36445 -0.12954 C -0.37031 -0.12584 -0.37695 -0.12445 -0.38294 -0.1219 C -0.38763 -0.11982 -0.39271 -0.11566 -0.39739 -0.11427 C -0.40065 -0.11334 -0.41276 -0.11196 -0.41445 -0.11173 C -0.43763 -0.11219 -0.46094 -0.11242 -0.48398 -0.11311 C -0.48919 -0.11334 -0.49922 -0.11566 -0.49922 -0.11543 " pathEditMode="relative" rAng="0" ptsTypes="ffffffffffffffffffffffffffA">
                                      <p:cBhvr>
                                        <p:cTn id="10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5 0.15614 C -0.00482 0.15036 -0.00586 0.14527 -0.00847 0.14203 C -0.01068 0.1307 -0.01849 0.11381 -0.0237 0.10733 C -0.02513 0.1034 -0.0293 0.09808 -0.0293 0.09831 C -0.03217 0.09021 -0.02891 0.09762 -0.03256 0.09299 C -0.03959 0.08397 -0.03034 0.09368 -0.03672 0.08674 C -0.04297 0.08004 -0.04909 0.07495 -0.05612 0.07101 C -0.06355 0.07217 -0.06485 0.07171 -0.07045 0.07495 C -0.07344 0.07888 -0.07592 0.08235 -0.07865 0.08674 C -0.08099 0.09021 -0.08177 0.09392 -0.08425 0.09692 C -0.08724 0.10525 -0.09167 0.11219 -0.09532 0.11982 C -0.10352 0.1381 -0.11276 0.14897 -0.12552 0.15221 C -0.13698 0.15151 -0.1461 0.15614 -0.1556 0.14689 C -0.15964 0.13555 -0.1543 0.14897 -0.15912 0.14203 C -0.15977 0.14087 -0.1599 0.13902 -0.16055 0.13787 C -0.16094 0.13671 -0.16185 0.13625 -0.1625 0.13532 C -0.16368 0.12977 -0.16563 0.12468 -0.16745 0.11982 C -0.16836 0.11728 -0.17006 0.11219 -0.17006 0.11242 C -0.17162 0.10294 -0.1694 0.1145 -0.17292 0.10456 C -0.17331 0.1034 -0.17318 0.10178 -0.17357 0.10085 C -0.17539 0.09322 -0.17813 0.08628 -0.18112 0.08004 C -0.18256 0.07333 -0.18529 0.06639 -0.18868 0.06222 C -0.19037 0.05783 -0.19141 0.05621 -0.19427 0.05459 C -0.20013 0.04719 -0.20808 0.04765 -0.21472 0.04696 C -0.22032 0.04742 -0.22592 0.04649 -0.23125 0.04788 C -0.23295 0.04835 -0.23412 0.05158 -0.23542 0.0532 C -0.23972 0.05852 -0.24414 0.06569 -0.24714 0.07379 C -0.24792 0.07819 -0.24844 0.08142 -0.24987 0.08513 C -0.25079 0.09068 -0.25222 0.096 -0.25391 0.10085 C -0.25482 0.10618 -0.25612 0.10779 -0.25808 0.11219 C -0.26459 0.12607 -0.27357 0.13208 -0.28282 0.13671 C -0.29532 0.13486 -0.29089 0.13648 -0.29857 0.1263 C -0.30026 0.12167 -0.303 0.11682 -0.30547 0.11335 C -0.3069 0.10641 -0.31107 0.10155 -0.31368 0.09553 C -0.31706 0.08813 -0.32058 0.07402 -0.32618 0.07101 C -0.33008 0.06916 -0.33386 0.06824 -0.33776 0.06731 C -0.34493 0.06778 -0.35274 0.06384 -0.35912 0.06963 C -0.36433 0.07448 -0.36693 0.08397 -0.37149 0.09045 C -0.38138 0.10432 -0.39297 0.11126 -0.40521 0.11473 C -0.41524 0.11404 -0.41836 0.11543 -0.42579 0.11103 C -0.42826 0.10803 -0.43204 0.10641 -0.43399 0.10201 C -0.43659 0.09577 -0.43516 0.09808 -0.43815 0.09438 C -0.44193 0.08374 -0.44545 0.06824 -0.45118 0.06084 C -0.45287 0.05667 -0.45586 0.05112 -0.45808 0.04788 C -0.46094 0.04025 -0.46706 0.03794 -0.47188 0.03678 C -0.49024 0.03724 -0.50912 0.04025 -0.52735 0.04025 " pathEditMode="relative" rAng="0" ptsTypes="fffffffffffffffffffffffffffffffffffffffffffffA">
                                      <p:cBhvr>
                                        <p:cTn id="14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" y="-6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4 0.15614 C -0.00482 0.15059 -0.00586 0.1455 -0.00846 0.1425 C -0.01067 0.13162 -0.01862 0.1152 -0.02383 0.10895 C -0.02526 0.10525 -0.02942 0.10016 -0.02942 0.1004 C -0.03242 0.09253 -0.02903 0.0997 -0.03281 0.09507 C -0.03984 0.08652 -0.03047 0.09577 -0.03698 0.08906 C -0.0431 0.08258 -0.04948 0.07773 -0.05638 0.07402 C -0.06406 0.07495 -0.06536 0.07449 -0.07096 0.07773 C -0.07396 0.08143 -0.07656 0.0849 -0.07929 0.08906 C -0.08164 0.09253 -0.08229 0.096 -0.08489 0.09901 C -0.08802 0.1071 -0.09245 0.11381 -0.09596 0.12121 C -0.10429 0.13879 -0.11354 0.1492 -0.12643 0.15244 C -0.13815 0.15175 -0.14739 0.15614 -0.1569 0.14735 C -0.16094 0.13625 -0.1556 0.1492 -0.16054 0.1425 C -0.16107 0.14157 -0.1612 0.13972 -0.16185 0.13856 C -0.16237 0.13741 -0.16328 0.13694 -0.16393 0.13602 C -0.1651 0.1307 -0.16705 0.12584 -0.16888 0.12121 C -0.16966 0.11867 -0.17161 0.11381 -0.17161 0.11404 C -0.17317 0.10479 -0.17083 0.11589 -0.17435 0.10641 C -0.17474 0.10525 -0.17461 0.10363 -0.175 0.10271 C -0.17695 0.09531 -0.17955 0.0886 -0.18268 0.08258 C -0.18398 0.07611 -0.18698 0.0694 -0.19036 0.06547 C -0.19192 0.06107 -0.19297 0.05968 -0.19583 0.05806 C -0.20182 0.05089 -0.20976 0.05136 -0.21666 0.05066 C -0.22213 0.05112 -0.22786 0.0502 -0.23333 0.05159 C -0.23502 0.05205 -0.23607 0.05506 -0.2375 0.05668 C -0.24192 0.06176 -0.24635 0.0687 -0.24922 0.07657 C -0.25 0.08096 -0.25065 0.08397 -0.25208 0.08767 C -0.25286 0.09299 -0.25442 0.09808 -0.25625 0.10271 C -0.25703 0.10803 -0.25833 0.10942 -0.26041 0.11381 C -0.26679 0.12723 -0.27591 0.13301 -0.28528 0.13741 C -0.29791 0.13556 -0.29336 0.13718 -0.30117 0.12746 C -0.30286 0.12283 -0.3056 0.11821 -0.3082 0.11497 C -0.3095 0.10826 -0.3138 0.1034 -0.31653 0.09762 C -0.31979 0.09045 -0.3233 0.0768 -0.32903 0.07402 C -0.33294 0.07217 -0.33672 0.07125 -0.34075 0.07032 C -0.34804 0.07079 -0.35586 0.06709 -0.36224 0.07264 C -0.36758 0.07726 -0.37031 0.08652 -0.37487 0.09276 C -0.38476 0.10618 -0.39661 0.11289 -0.40885 0.11613 C -0.41888 0.11543 -0.42213 0.11682 -0.42955 0.11266 C -0.43203 0.10965 -0.43607 0.10826 -0.43789 0.10387 C -0.44049 0.09785 -0.43906 0.10016 -0.44205 0.09646 C -0.44583 0.08628 -0.44948 0.07125 -0.45521 0.06408 C -0.4569 0.06015 -0.45989 0.05459 -0.46224 0.05159 C -0.4651 0.04418 -0.47122 0.04187 -0.47604 0.04071 C -0.49466 0.04118 -0.51367 0.04418 -0.53216 0.04418 " pathEditMode="relative" rAng="0" ptsTypes="fffffffffffffffffffffffffffffffffffffffffffffA">
                                      <p:cBhvr>
                                        <p:cTn id="16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" y="-5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4 0.15614 C -0.00481 0.15059 -0.00586 0.1455 -0.00846 0.1425 C -0.01067 0.13162 -0.01862 0.1152 -0.02382 0.10896 C -0.02526 0.10525 -0.02942 0.10017 -0.02942 0.1004 C -0.03242 0.09253 -0.02903 0.0997 -0.03281 0.09508 C -0.03984 0.08652 -0.03046 0.09577 -0.03697 0.08906 C -0.04309 0.08258 -0.04947 0.07773 -0.05638 0.07403 C -0.06406 0.07495 -0.06536 0.07449 -0.07096 0.07773 C -0.07395 0.08143 -0.07656 0.0849 -0.07929 0.08906 C -0.08164 0.09253 -0.08229 0.096 -0.08489 0.09901 C -0.08802 0.1071 -0.09244 0.11381 -0.09596 0.12122 C -0.10429 0.1388 -0.11354 0.14921 -0.12643 0.15244 C -0.13815 0.15175 -0.14739 0.15614 -0.1569 0.14735 C -0.16093 0.13625 -0.15559 0.14921 -0.16054 0.1425 C -0.16106 0.14157 -0.16119 0.13972 -0.16184 0.13856 C -0.16237 0.13741 -0.16328 0.13695 -0.16393 0.13602 C -0.1651 0.1307 -0.16705 0.12584 -0.16888 0.12122 C -0.16966 0.11867 -0.17161 0.11381 -0.17161 0.11404 C -0.17317 0.10479 -0.17083 0.11589 -0.17434 0.10641 C -0.17474 0.10525 -0.17461 0.10363 -0.175 0.10271 C -0.17695 0.09531 -0.17955 0.0886 -0.18268 0.08258 C -0.18398 0.07611 -0.18697 0.0694 -0.19036 0.06547 C -0.19192 0.06107 -0.19296 0.05968 -0.19583 0.05806 C -0.20182 0.05089 -0.20976 0.05136 -0.21666 0.05066 C -0.22213 0.05113 -0.22786 0.0502 -0.23333 0.05159 C -0.23502 0.05205 -0.23606 0.05506 -0.2375 0.05668 C -0.24192 0.06177 -0.24635 0.06871 -0.24921 0.07657 C -0.25 0.08097 -0.25065 0.08397 -0.25208 0.08767 C -0.25286 0.09299 -0.25442 0.09808 -0.25625 0.10271 C -0.25703 0.10803 -0.25833 0.10942 -0.26041 0.11381 C -0.26679 0.12723 -0.27591 0.13301 -0.28528 0.13741 C -0.29791 0.13556 -0.29336 0.13718 -0.30117 0.12746 C -0.30286 0.12283 -0.30559 0.11821 -0.3082 0.11497 C -0.3095 0.10826 -0.3138 0.1034 -0.31653 0.09762 C -0.31979 0.09045 -0.3233 0.0768 -0.32903 0.07403 C -0.33294 0.07218 -0.33671 0.07125 -0.34075 0.07032 C -0.34804 0.07079 -0.35586 0.06709 -0.36224 0.07264 C -0.36757 0.07726 -0.37031 0.08652 -0.37487 0.09276 C -0.38476 0.10618 -0.39661 0.11289 -0.40885 0.11613 C -0.41888 0.11543 -0.42213 0.11682 -0.42955 0.11266 C -0.43203 0.10965 -0.43606 0.10826 -0.43789 0.10387 C -0.44049 0.09785 -0.43906 0.10017 -0.44205 0.09646 C -0.44583 0.08629 -0.44947 0.07125 -0.4552 0.06408 C -0.4569 0.06015 -0.45989 0.05459 -0.46224 0.05159 C -0.4651 0.04419 -0.47122 0.04187 -0.47604 0.04072 C -0.49466 0.04118 -0.51367 0.04419 -0.53216 0.04419 " pathEditMode="relative" rAng="0" ptsTypes="fffffffffffffffffffffffffffffffffffffffffffffA">
                                      <p:cBhvr>
                                        <p:cTn id="1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" y="-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716 -0.00139 0.01055 -0.00509 0.01706 -0.00879 C 0.0207 -0.01388 0.02513 -0.01666 0.02943 -0.02036 C 0.04232 -0.03215 0.05612 -0.04048 0.0707 -0.04441 C 0.07682 -0.04788 0.08372 -0.04742 0.08997 -0.04811 C 0.1112 -0.04742 0.12005 -0.04881 0.13711 -0.03932 C 0.14544 -0.02961 0.15104 -0.01619 0.15716 -0.00254 C 0.15964 0.00278 0.16133 0.0118 0.16419 0.01665 C 0.16901 0.02452 0.17214 0.03585 0.17708 0.04326 C 0.1806 0.04858 0.18529 0.05274 0.18854 0.05852 C 0.1974 0.07425 0.20964 0.0886 0.22214 0.09137 C 0.23281 0.09854 0.26367 0.09276 0.26563 0.09276 C 0.26771 0.0916 0.27031 0.09068 0.27214 0.08883 C 0.2737 0.08744 0.275 0.08536 0.27643 0.08374 C 0.27708 0.08281 0.27852 0.08119 0.27852 0.08119 C 0.28047 0.0761 0.28372 0.07402 0.28646 0.06986 C 0.28893 0.06616 0.29076 0.06176 0.29349 0.05852 C 0.29649 0.05066 0.3043 0.03747 0.30925 0.03424 C 0.3112 0.02938 0.31823 0.02036 0.32135 0.01665 C 0.32318 0.01157 0.32565 0.00972 0.32787 0.00509 C 0.34271 -0.02545 0.37214 -0.01897 0.39141 -0.01897 " pathEditMode="relative" ptsTypes="ffffffffffffffffffffA"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26764E-6 C 0.00977 -0.00139 0.01446 -0.00509 0.02331 -0.00879 C 0.02826 -0.01388 0.03438 -0.01665 0.04024 -0.02035 C 0.05768 -0.03215 0.07656 -0.04048 0.09649 -0.04441 C 0.10482 -0.04788 0.11406 -0.04742 0.12253 -0.04811 C 0.15143 -0.04742 0.16354 -0.04881 0.18685 -0.03932 C 0.19818 -0.02961 0.20586 -0.01619 0.21419 -0.00254 C 0.21745 0.00278 0.21979 0.0118 0.2237 0.01666 C 0.23034 0.02452 0.23451 0.03586 0.24128 0.04326 C 0.2461 0.04858 0.25248 0.05274 0.2569 0.05853 C 0.26901 0.07426 0.28568 0.0886 0.30274 0.09137 C 0.31719 0.09854 0.35925 0.09276 0.36198 0.09276 C 0.36485 0.0916 0.36836 0.09068 0.37084 0.08883 C 0.37292 0.08744 0.37474 0.08536 0.37669 0.08374 C 0.37761 0.08281 0.37956 0.08119 0.37956 0.08143 C 0.38216 0.07611 0.38659 0.07402 0.39037 0.06986 C 0.39375 0.06616 0.39623 0.06176 0.4 0.05853 C 0.40404 0.05066 0.41472 0.03748 0.42136 0.03424 C 0.42409 0.02938 0.43373 0.02036 0.43789 0.01666 C 0.44037 0.01157 0.44375 0.00972 0.44675 0.00509 C 0.46706 -0.02544 0.50716 -0.01897 0.53347 -0.01897 " pathEditMode="relative" rAng="0" ptsTypes="ffffffffffffffffffffA">
                                      <p:cBhvr>
                                        <p:cTn id="2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" y="2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3215 C 0.00808 0.03122 0.01185 0.02868 0.01901 0.02637 C 0.02305 0.0229 0.028 0.02105 0.03269 0.0185 C 0.04701 0.01064 0.06224 0.00508 0.07839 0.00231 C 0.08516 4.82998E-6 0.09271 0.00046 0.09935 4.82998E-6 C 0.12292 0.00046 0.13269 -0.00047 0.15157 0.00578 C 0.16081 0.01226 0.16693 0.02128 0.1737 0.03053 C 0.17644 0.034 0.17826 0.04024 0.18138 0.04348 C 0.18672 0.04857 0.19024 0.05621 0.19571 0.0613 C 0.19948 0.06477 0.20482 0.06754 0.20847 0.07147 C 0.2181 0.08211 0.23164 0.09183 0.24558 0.09368 C 0.2573 0.09854 0.29141 0.09461 0.29362 0.09461 C 0.29597 0.09368 0.29883 0.09322 0.30078 0.09183 C 0.30261 0.0909 0.30391 0.08952 0.3056 0.08836 C 0.30638 0.0879 0.30782 0.08674 0.30782 0.08697 C 0.31003 0.08327 0.31355 0.08188 0.31667 0.07911 C 0.31927 0.07656 0.32136 0.07379 0.32448 0.07147 C 0.32774 0.06615 0.33633 0.05736 0.3418 0.05528 C 0.34401 0.05204 0.3517 0.0458 0.35521 0.04348 C 0.35716 0.04001 0.36003 0.03863 0.3625 0.03562 C 0.37891 0.01503 0.41133 0.01943 0.43282 0.01943 " pathEditMode="relative" rAng="0" ptsTypes="ffffffffffffffffffffA">
                                      <p:cBhvr>
                                        <p:cTn id="26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" y="1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716 -0.00139 0.01055 -0.00509 0.01706 -0.00879 C 0.0207 -0.01388 0.02513 -0.01666 0.02943 -0.02036 C 0.04232 -0.03215 0.05612 -0.04048 0.0707 -0.04441 C 0.07682 -0.04788 0.08372 -0.04742 0.08997 -0.04811 C 0.1112 -0.04742 0.12005 -0.04881 0.13711 -0.03932 C 0.14544 -0.02961 0.15104 -0.01619 0.15716 -0.00254 C 0.15964 0.00278 0.16133 0.0118 0.16419 0.01665 C 0.16901 0.02452 0.17214 0.03585 0.17708 0.04326 C 0.1806 0.04858 0.18529 0.05274 0.18854 0.05852 C 0.1974 0.07425 0.20964 0.0886 0.22214 0.09137 C 0.23281 0.09854 0.26367 0.09276 0.26563 0.09276 C 0.26771 0.0916 0.27031 0.09068 0.27214 0.08883 C 0.2737 0.08744 0.275 0.08536 0.27643 0.08374 C 0.27708 0.08281 0.27852 0.08119 0.27852 0.08119 C 0.28047 0.0761 0.28372 0.07402 0.28646 0.06986 C 0.28893 0.06616 0.29076 0.06176 0.29349 0.05852 C 0.29649 0.05066 0.3043 0.03747 0.30925 0.03424 C 0.3112 0.02938 0.31823 0.02036 0.32135 0.01665 C 0.32318 0.01157 0.32565 0.00972 0.32787 0.00509 C 0.34271 -0.02545 0.37214 -0.01897 0.39141 -0.01897 " pathEditMode="relative" ptsTypes="ffffffffffffffffffffA"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53159045-underwater-phim-hoạt-hình-thế-giới---phong-cảnh-biển-xanh-sao-biển-vector-minh-họ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" y="0"/>
            <a:ext cx="12191999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6199" y="3466013"/>
            <a:ext cx="3686567" cy="36865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6019" flipH="1">
            <a:off x="-3599466" y="3359199"/>
            <a:ext cx="3490331" cy="38725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7575094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2 0.11057 C 0.12591 0.09738 0.12148 0.11265 0.12617 0.09808 C 0.13112 0.08396 0.13645 0.06754 0.14114 0.05158 C 0.14922 0.02105 0.1595 -0.01134 0.16849 -0.03864 C 0.17174 -0.04928 0.17526 -0.06269 0.17877 -0.07125 C 0.18007 -0.07565 0.1819 -0.07819 0.1832 -0.08236 C 0.18776 -0.09647 0.19218 -0.10803 0.19674 -0.1196 C 0.19935 -0.12469 0.20416 -0.13255 0.20403 -0.1314 C 0.20729 -0.13903 0.20911 -0.14319 0.21211 -0.14504 C 0.21523 -0.15268 0.21757 -0.15499 0.22005 -0.15638 C 0.22382 -0.16147 0.22734 -0.16332 0.22994 -0.16424 C 0.23216 -0.16216 0.2345 -0.16216 0.23567 -0.1573 C 0.23711 -0.15638 0.23619 -0.15152 0.23632 -0.14666 C 0.23698 -0.13857 0.23802 -0.13093 0.23854 -0.12214 C 0.23828 -0.11682 0.23828 -0.11035 0.23945 -0.10595 C 0.23971 -0.09462 0.2388 -0.06686 0.24075 -0.05969 C 0.24375 -0.05043 0.24583 -0.04049 0.24948 -0.0354 C 0.25273 -0.03517 0.25481 -0.031 0.25781 -0.03216 C 0.26028 -0.03262 0.26484 -0.04349 0.26771 -0.0502 C 0.2733 -0.062 0.2789 -0.07518 0.28411 -0.08559 C 0.2888 -0.09947 0.29661 -0.11752 0.30143 -0.12446 C 0.30377 -0.13093 0.30859 -0.13972 0.31041 -0.14019 C 0.31458 -0.14713 0.31797 -0.15036 0.32122 -0.15198 C 0.32734 -0.14227 0.32604 -0.13718 0.32643 -0.11335 C 0.32617 -0.10942 0.32682 -0.10711 0.32643 -0.10225 C 0.32643 -0.09531 0.32565 -0.08074 0.3263 -0.0768 C 0.32565 -0.05945 0.32539 -0.06501 0.32682 -0.05876 C 0.32656 -0.0502 0.32682 -0.04835 0.32838 -0.04442 C 0.32877 -0.03771 0.32942 -0.03517 0.33164 -0.03146 C 0.33281 -0.03146 0.33359 -0.031 0.33489 -0.03123 C 0.33646 -0.03216 0.33932 -0.03308 0.33919 -0.03239 C 0.34192 -0.03702 0.34349 -0.04326 0.34609 -0.04396 C 0.34922 -0.04974 0.35325 -0.05853 0.35599 -0.06269 C 0.35677 -0.06408 0.35768 -0.06616 0.35846 -0.06801 C 0.35937 -0.07056 0.36028 -0.0701 0.36093 -0.07148 C 0.36731 -0.08513 0.37422 -0.10433 0.38007 -0.11914 C 0.38463 -0.13278 0.38841 -0.13949 0.39271 -0.1499 C 0.39987 -0.16563 0.39492 -0.15777 0.4 -0.16424 C 0.40377 -0.17442 0.40859 -0.18645 0.4125 -0.19154 C 0.41679 -0.20565 0.41198 -0.19084 0.41692 -0.20102 C 0.42565 -0.21907 0.41875 -0.20796 0.42422 -0.21629 C 0.42799 -0.22531 0.43177 -0.23225 0.43476 -0.23757 C 0.43776 -0.24613 0.43841 -0.24567 0.44166 -0.24891 C 0.44843 -0.25608 0.45573 -0.26001 0.46146 -0.25908 C 0.46354 -0.25885 0.46523 -0.25747 0.46718 -0.25608 C 0.47109 -0.25284 0.47487 -0.25006 0.47838 -0.24613 C 0.48007 -0.24497 0.48203 -0.23549 0.4819 -0.23503 C 0.48268 -0.22531 0.48411 -0.21768 0.48554 -0.21028 C 0.4858 -0.20472 0.48659 -0.20172 0.4875 -0.19802 C 0.48828 -0.18414 0.49153 -0.17535 0.49453 -0.16933 C 0.50247 -0.16563 0.5069 -0.16378 0.51549 -0.16841 C 0.52005 -0.17511 0.52422 -0.18113 0.52851 -0.18529 " pathEditMode="relative" rAng="1377827" ptsTypes="f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" y="-1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0.00647 C -0.00716 0.00763 -0.00885 0.00462 -0.01471 0.00393 C -0.01836 0.003 -0.01979 0.00185 -0.02396 0.00138 C -0.02773 0.00046 -0.03177 -0.00047 -0.03541 -0.00139 C -0.03698 -0.00185 -0.0401 -0.00255 -0.0401 -0.00255 C -0.04232 -0.00394 -0.04544 -0.0044 -0.0487 -0.00532 C -0.04948 -0.00555 -0.05013 -0.00579 -0.05091 -0.00602 C -0.05482 -0.00717 -0.05182 -0.00625 -0.0556 -0.00694 C -0.06237 -0.00856 -0.06458 -0.00926 -0.07252 -0.00949 C -0.0931 -0.00926 -0.09101 -0.01018 -0.1026 -0.00579 C -0.1056 -0.00463 -0.10924 -0.0037 -0.11185 -0.00232 C -0.11302 -0.00185 -0.11497 -0.0007 -0.11497 -0.00047 C -0.11719 0.00208 -0.1233 0.00347 -0.13021 0.00416 C -0.14726 0.00393 -0.1513 0.0037 -0.16497 0.00231 C -0.16745 0.00162 -0.16862 0.00069 -0.17122 0.00023 C -0.17213 -0.00093 -0.17396 -0.00232 -0.17578 -0.00324 C -0.17656 -0.00417 -0.17721 -0.00486 -0.1789 -0.00579 C -0.17982 -0.00694 -0.18138 -0.00856 -0.18346 -0.00949 C -0.18463 -0.01088 -0.18489 -0.0118 -0.18815 -0.01273 C -0.18945 -0.01434 -0.19961 -0.01712 -0.20495 -0.01781 C -0.21028 -0.0192 -0.21666 -0.01943 -0.22278 -0.0199 C -0.23021 -0.01967 -0.24674 -0.02036 -0.25573 -0.01851 C -0.2625 -0.01689 -0.26953 -0.01411 -0.27669 -0.01319 C -0.2832 -0.01064 -0.29896 -0.00625 -0.30898 -0.00579 C -0.31276 -0.00579 -0.31666 -0.00555 -0.32057 -0.00555 C -0.32877 -0.00579 -0.33541 -0.00532 -0.34219 -0.00694 C -0.34362 -0.00764 -0.34518 -0.00879 -0.34674 -0.00949 C -0.34778 -0.01018 -0.34987 -0.01111 -0.34987 -0.01111 C -0.35078 -0.01249 -0.35299 -0.01249 -0.35508 -0.01342 C -0.35625 -0.01411 -0.35716 -0.01458 -0.3582 -0.01527 C -0.35924 -0.01573 -0.36172 -0.01596 -0.36276 -0.01643 C -0.37187 -0.01967 -0.38906 -0.0199 -0.40065 -0.02059 C -0.40651 -0.02059 -0.41263 -0.02082 -0.41836 -0.02036 C -0.41862 -0.02036 -0.42396 -0.01897 -0.42526 -0.01874 C -0.42942 -0.01781 -0.4345 -0.0162 -0.43919 -0.0155 C -0.44375 -0.01828 -0.44101 -0.0162 -0.43984 -0.02314 C -0.43932 -0.02591 -0.43724 -0.02822 -0.4345 -0.03054 C -0.43359 -0.03169 -0.4332 -0.03262 -0.43229 -0.03354 C -0.4276 -0.03748 -0.43359 -0.03123 -0.42982 -0.0354 C -0.42929 -0.03586 -0.4276 -0.03701 -0.4276 -0.03678 " pathEditMode="relative" rAng="0" ptsTypes="fffffffffffffffffffffffffffffffffffffff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" y="-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53159045-underwater-phim-hoạt-hình-thế-giới---phong-cảnh-biển-xanh-sao-biển-vector-minh-họ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" y="0"/>
            <a:ext cx="1219199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6019" flipH="1">
            <a:off x="2556248" y="2070339"/>
            <a:ext cx="3490331" cy="3872594"/>
          </a:xfrm>
          <a:prstGeom prst="rect">
            <a:avLst/>
          </a:prstGeom>
        </p:spPr>
      </p:pic>
      <p:pic>
        <p:nvPicPr>
          <p:cNvPr id="9" name="Picture 8" descr="2a5bb3469e82e624ced73df71df93cc2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60853" y="2734524"/>
            <a:ext cx="5117121" cy="51249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757509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53159045-underwater-phim-hoạt-hình-thế-giới---phong-cảnh-biển-xanh-sao-biển-vector-minh-họ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" y="0"/>
            <a:ext cx="1219199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6019" flipH="1">
            <a:off x="2503995" y="2044217"/>
            <a:ext cx="3490331" cy="3872594"/>
          </a:xfrm>
          <a:prstGeom prst="rect">
            <a:avLst/>
          </a:prstGeom>
        </p:spPr>
      </p:pic>
      <p:pic>
        <p:nvPicPr>
          <p:cNvPr id="9" name="Picture 8" descr="2a5bb3469e82e624ced73df71df93cc2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400576" y="2656154"/>
            <a:ext cx="4614280" cy="51249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7575094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8.88272E-7 C 0.00195 -0.00763 0.00417 -0.01712 0.01042 -0.02175 C 0.01263 -0.02822 0.01498 -0.03123 0.02136 -0.03308 C 0.02227 -0.03308 0.0388 -0.03424 0.04479 -0.03054 C 0.05469 -0.02452 0.06289 -0.01249 0.07344 -0.00902 C 0.07995 -0.0044 0.08412 -0.00116 0.09115 0.00116 C 0.09688 0.00509 0.10248 0.00624 0.10925 0.0074 C 0.1293 0.00648 0.12839 0.00763 0.14115 0.0037 C 0.14505 0.00069 0.14896 0.00092 0.15313 -0.00139 C 0.15925 -0.00463 0.16524 -0.00763 0.17188 -0.00902 C 0.17617 -0.00995 0.18516 -0.01157 0.18516 -0.01134 C 0.20208 -0.01087 0.21511 -0.01157 0.23021 -0.00648 C 0.23503 -0.00139 0.24102 0.00347 0.24688 0.0074 C 0.25378 0.01874 0.26367 0.02683 0.27292 0.03539 C 0.27722 0.03909 0.27852 0.04141 0.28373 0.04302 C 0.29193 0.04881 0.28802 0.04719 0.29414 0.04927 C 0.29883 0.05251 0.30378 0.0532 0.30847 0.05575 C 0.33737 0.07171 0.37305 0.07356 0.40469 0.07472 C 0.4319 0.07402 0.46029 0.07101 0.48789 0.07101 " pathEditMode="relative" rAng="0" ptsTypes="ffffffffffffffffffA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" y="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under-sea-background-marine-life-landscape-ocean-underwater-world-different-inhabitants-print-crea-create-94413603.jpg"/>
          <p:cNvPicPr>
            <a:picLocks noChangeAspect="1"/>
          </p:cNvPicPr>
          <p:nvPr/>
        </p:nvPicPr>
        <p:blipFill>
          <a:blip r:embed="rId2" cstate="print"/>
          <a:srcRect r="-110" b="770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6019" flipH="1">
            <a:off x="-3512837" y="1770612"/>
            <a:ext cx="3291599" cy="3652096"/>
          </a:xfrm>
          <a:prstGeom prst="rect">
            <a:avLst/>
          </a:prstGeom>
        </p:spPr>
      </p:pic>
      <p:pic>
        <p:nvPicPr>
          <p:cNvPr id="16" name="Picture 18" descr="Swimming Wavy Fins Goldfish Images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686322" y="1871790"/>
            <a:ext cx="698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8" descr="Swimming Wavy Fins Goldfish Images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436438">
            <a:off x="11888161" y="2902428"/>
            <a:ext cx="698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8" descr="Swimming Wavy Fins Goldfish Images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647218" y="2499470"/>
            <a:ext cx="698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Swimming Wavy Fins Goldfish Images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662715" y="1600569"/>
            <a:ext cx="698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8" descr="Swimming Wavy Fins Goldfish Images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46989" y="2806523"/>
            <a:ext cx="698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8" descr="Swimming Wavy Fins Goldfish Images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954949" y="2090427"/>
            <a:ext cx="698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8" descr="Swimming Wavy Fins Goldfish Images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411561" y="3494500"/>
            <a:ext cx="698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8" descr="Swimming Wavy Fins Goldfish Images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404339" y="3616420"/>
            <a:ext cx="698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835350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519 -0.00532 C 0.09584 -0.00555 0.09623 -0.00486 0.09688 -0.00555 C 0.09818 -0.00717 0.10066 -0.0118 0.10079 -0.01156 C 0.10274 -0.01665 0.10469 -0.02128 0.10678 -0.02591 C 0.11316 -0.04511 0.12188 -0.0724 0.1306 -0.08674 C 0.13386 -0.0953 0.13881 -0.10456 0.14297 -0.10779 C 0.14883 -0.11728 0.14154 -0.10641 0.14662 -0.11126 C 0.14727 -0.11173 0.14792 -0.11358 0.14844 -0.1145 C 0.14922 -0.1152 0.14987 -0.11543 0.1504 -0.11589 C 0.15144 -0.1145 0.15235 -0.11404 0.15313 -0.11173 C 0.15313 -0.11149 0.15261 -0.09993 0.15261 -0.09808 C 0.15131 -0.08836 0.15261 -0.07772 0.15313 -0.06916 C 0.15157 -0.05991 0.15456 -0.05297 0.15691 -0.04858 C 0.15808 -0.04858 0.15938 -0.04765 0.16094 -0.04858 C 0.16303 -0.04927 0.16485 -0.05228 0.16693 -0.05274 C 0.16941 -0.05667 0.17058 -0.05575 0.17279 -0.05875 C 0.1737 -0.06014 0.17461 -0.06199 0.17566 -0.06292 C 0.17618 -0.06338 0.1767 -0.06292 0.17735 -0.06292 C 0.178 -0.06407 0.17839 -0.06546 0.1793 -0.06616 C 0.17982 -0.06708 0.1806 -0.06685 0.18126 -0.06778 C 0.18594 -0.07448 0.17917 -0.06847 0.18464 -0.07263 C 0.18633 -0.07633 0.19011 -0.08235 0.18998 -0.08212 C 0.19258 -0.08859 0.19584 -0.09391 0.1987 -0.099 C 0.20378 -0.1071 0.20925 -0.11797 0.21472 -0.12214 C 0.21993 -0.13093 0.22605 -0.13162 0.23112 -0.13162 C 0.23243 -0.13023 0.23451 -0.12861 0.23516 -0.12491 C 0.23633 -0.12052 0.23646 -0.11381 0.23777 -0.11034 C 0.23803 -0.10641 0.23816 -0.10016 0.2392 -0.09808 C 0.24024 -0.09623 0.24167 -0.09276 0.24154 -0.09206 C 0.24558 -0.09114 0.24961 -0.09044 0.25365 -0.08906 C 0.25599 -0.08952 0.25808 -0.08952 0.26029 -0.08998 C 0.26303 -0.0916 0.26563 -0.09368 0.26836 -0.09577 C 0.26967 -0.09646 0.2724 -0.09854 0.27227 -0.09854 C 0.27553 -0.10363 0.27826 -0.10363 0.28152 -0.10687 C 0.28581 -0.1108 0.29011 -0.1182 0.29454 -0.12075 C 0.29623 -0.12537 0.29987 -0.13093 0.30196 -0.13231 C 0.30404 -0.13601 0.30495 -0.13879 0.3073 -0.14064 C 0.31055 -0.14758 0.31524 -0.15498 0.31889 -0.15753 C 0.32162 -0.16239 0.32514 -0.16678 0.32787 -0.16933 C 0.33386 -0.17881 0.32553 -0.16586 0.33191 -0.17372 C 0.33256 -0.17441 0.33295 -0.17626 0.33373 -0.17696 C 0.3362 -0.17997 0.33933 -0.18251 0.34167 -0.18297 C 0.34584 -0.18945 0.35222 -0.19038 0.35626 -0.19107 C 0.35795 -0.18922 0.3599 -0.18806 0.3612 -0.18529 C 0.36303 -0.18159 0.36094 -0.16239 0.36094 -0.15545 C 0.3599 -0.14989 0.35925 -0.14642 0.35912 -0.14087 C 0.35456 -0.11288 0.35066 -0.08327 0.35795 -0.06592 C 0.36381 -0.06199 0.36628 -0.06107 0.3724 -0.06153 C 0.37474 -0.06338 0.37826 -0.06477 0.38073 -0.06731 C 0.38399 -0.07055 0.38685 -0.07471 0.38998 -0.07726 C 0.39206 -0.0805 0.39545 -0.08466 0.39779 -0.08605 C 0.40157 -0.09461 0.39662 -0.0842 0.40157 -0.09253 C 0.40378 -0.096 0.40456 -0.09877 0.40704 -0.10039 C 0.41042 -0.10641 0.41433 -0.10988 0.41797 -0.11543 C 0.42344 -0.12283 0.42839 -0.12977 0.43373 -0.13023 C 0.4405 -0.12306 0.4448 -0.11404 0.45079 -0.10502 C 0.4573 -0.10062 0.45925 -0.09923 0.46537 -0.099 C 0.46732 -0.10039 0.46849 -0.09993 0.47071 -0.10085 C 0.47657 -0.10432 0.47279 -0.10409 0.47631 -0.10386 C 0.47865 -0.10779 0.47956 -0.1071 0.48191 -0.10849 C 0.48386 -0.11173 0.4879 -0.11496 0.48777 -0.11473 C 0.49063 -0.11936 0.49271 -0.12098 0.49545 -0.12098 C 0.4961 -0.12167 0.49662 -0.12144 0.4974 -0.1226 C 0.49818 -0.12352 0.4987 -0.12514 0.49935 -0.12584 C 0.50053 -0.12699 0.50157 -0.12584 0.50274 -0.1263 C 0.50534 -0.12722 0.50404 -0.12815 0.50534 -0.12722 " pathEditMode="relative" rAng="1527146" ptsTypes="fffffffffffffff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" y="-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27481E-6 C -0.02422 -0.01064 -0.04818 -0.02105 -0.06719 -0.02799 C -0.0862 -0.03493 -0.08919 -0.04927 -0.11419 -0.04186 C -0.13919 -0.03446 -0.19193 0.00972 -0.21667 0.01643 C -0.24154 0.02314 -0.24648 0.00856 -0.26263 -0.00115 C -0.27891 -0.01087 -0.29674 -0.02637 -0.31432 -0.04186 " pathEditMode="relative" rAng="0" ptsTypes="aaaa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" y="-1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50127E-6 C -0.025 -0.01064 -0.04948 -0.02105 -0.06914 -0.02799 C -0.08881 -0.03493 -0.09193 -0.04927 -0.11758 -0.04187 C -0.14323 -0.03447 -0.19766 0.00972 -0.22318 0.01643 C -0.2487 0.02313 -0.25378 0.00856 -0.27045 -0.00116 C -0.28724 -0.01087 -0.30547 -0.02637 -0.32357 -0.04187 " pathEditMode="relative" rAng="0" ptsTypes="aaaa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" y="-1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9926E-6 C -0.02292 -0.01064 -0.04545 -0.02105 -0.06341 -0.02799 C -0.08138 -0.03493 -0.08425 -0.04928 -0.10782 -0.04187 C -0.13125 -0.03447 -0.18125 0.00971 -0.20456 0.01642 C -0.228 0.02313 -0.23269 0.00855 -0.24805 -0.00116 C -0.26328 -0.01088 -0.28008 -0.02637 -0.29649 -0.04187 " pathEditMode="relative" rAng="0" ptsTypes="aaaa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" y="-1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58917E-6 C -0.02305 -0.01064 -0.04583 -0.02105 -0.06393 -0.02799 C -0.08203 -0.03493 -0.0849 -0.04927 -0.10873 -0.04187 C -0.13242 -0.03447 -0.18268 0.00971 -0.20625 0.01642 C -0.22995 0.02313 -0.23464 0.00856 -0.25 -0.00116 C -0.2655 -0.01087 -0.28242 -0.02637 -0.29922 -0.04187 " pathEditMode="relative" rAng="0" ptsTypes="aaaaaA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" y="-1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25075E-6 C -0.02331 -0.01064 -0.04635 -0.02105 -0.06471 -0.02799 C -0.0832 -0.03493 -0.08594 -0.04927 -0.11002 -0.04187 C -0.13411 -0.03446 -0.18489 0.00972 -0.20885 0.01643 C -0.23268 0.02313 -0.2375 0.00856 -0.25299 -0.00115 C -0.26875 -0.01087 -0.28594 -0.02637 -0.30273 -0.04187 " pathEditMode="relative" rAng="0" ptsTypes="aaaa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" y="-1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0.00069 C -0.02486 -0.00949 -0.04947 -0.01967 -0.06914 -0.02637 C -0.08854 -0.03308 -0.09166 -0.04673 -0.11731 -0.03979 C -0.14283 -0.03262 -0.19713 0.01017 -0.22265 0.01665 C -0.24804 0.02313 -0.25312 0.00902 -0.26979 -0.00047 C -0.28645 -0.00972 -0.30481 -0.02475 -0.32278 -0.03979 " pathEditMode="relative" rAng="0" ptsTypes="aaaaaA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" y="-1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17534E-6 C -0.02421 -0.01064 -0.04817 -0.02105 -0.06731 -0.02799 C -0.08632 -0.03493 -0.08919 -0.04927 -0.11432 -0.04186 C -0.13932 -0.03446 -0.19192 0.00972 -0.21679 0.01643 C -0.24153 0.02314 -0.24648 0.00856 -0.26276 -0.00115 C -0.27903 -0.01087 -0.29687 -0.02637 -0.31419 -0.04186 " pathEditMode="relative" rAng="0" ptsTypes="aaaaaA"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" y="-1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17534E-6 C -0.02474 -0.01064 -0.04922 -0.02105 -0.06875 -0.02799 C -0.08828 -0.03493 -0.09115 -0.04927 -0.1168 -0.04186 C -0.14245 -0.03446 -0.19622 0.00972 -0.22161 0.01643 C -0.247 0.02314 -0.25208 0.00856 -0.26862 -0.00115 C -0.28529 -0.01087 -0.30351 -0.02637 -0.32135 -0.04186 " pathEditMode="relative" rAng="0" ptsTypes="aaaaaA">
                                      <p:cBhvr>
                                        <p:cTn id="24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" y="-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under-sea-background-marine-life-landscape-ocean-underwater-world-different-inhabitants-print-crea-create-94413603.jpg"/>
          <p:cNvPicPr>
            <a:picLocks noChangeAspect="1"/>
          </p:cNvPicPr>
          <p:nvPr/>
        </p:nvPicPr>
        <p:blipFill>
          <a:blip r:embed="rId2" cstate="print"/>
          <a:srcRect r="-110" b="770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1778">
            <a:off x="3167725" y="1686464"/>
            <a:ext cx="3751835" cy="3652096"/>
          </a:xfrm>
          <a:prstGeom prst="rect">
            <a:avLst/>
          </a:prstGeom>
        </p:spPr>
      </p:pic>
      <p:pic>
        <p:nvPicPr>
          <p:cNvPr id="16" name="Picture 18" descr="Swimming Wavy Fins Goldfish Images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32927" y="1671493"/>
            <a:ext cx="698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8" descr="Swimming Wavy Fins Goldfish Images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436438">
            <a:off x="8134767" y="2702131"/>
            <a:ext cx="698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8" descr="Swimming Wavy Fins Goldfish Images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893823" y="2299173"/>
            <a:ext cx="698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Swimming Wavy Fins Goldfish Images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9322" y="1400272"/>
            <a:ext cx="698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8" descr="Swimming Wavy Fins Goldfish Images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93595" y="2606226"/>
            <a:ext cx="698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8" descr="Swimming Wavy Fins Goldfish Images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01555" y="1890130"/>
            <a:ext cx="698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8" descr="Swimming Wavy Fins Goldfish Images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58167" y="3294203"/>
            <a:ext cx="698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8" descr="Swimming Wavy Fins Goldfish Images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650945" y="3416123"/>
            <a:ext cx="698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8" descr="Swimming Wavy Fins Goldfish Images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06802" y="1680202"/>
            <a:ext cx="698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8" descr="Swimming Wavy Fins Goldfish Images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867698" y="2307882"/>
            <a:ext cx="698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Swimming Wavy Fins Goldfish Images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883195" y="1408981"/>
            <a:ext cx="698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8" descr="Swimming Wavy Fins Goldfish Images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75429" y="1898839"/>
            <a:ext cx="698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835350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1.70252E-6 C -0.00182 -0.00995 -0.00703 -0.01781 -0.00898 -0.02776 C -0.01185 -0.04256 -0.01745 -0.06847 -0.02461 -0.08119 C -0.03034 -0.10201 -0.05312 -0.10386 -0.06862 -0.10525 C -0.09179 -0.10479 -0.125 -0.11311 -0.14401 -0.09137 C -0.1444 -0.08929 -0.1444 -0.08697 -0.14505 -0.08489 C -0.14635 -0.08212 -0.14961 -0.07726 -0.14961 -0.07703 C -0.15182 -0.06939 -0.15625 -0.06431 -0.16068 -0.05829 C -0.17005 -0.04534 -0.18008 -0.02914 -0.19492 -0.02406 C -0.20521 -0.01596 -0.222 -0.01503 -0.23372 -0.01388 C -0.2487 -0.0148 -0.25521 -0.01573 -0.26784 -0.01897 C -0.27031 -0.02035 -0.27331 -0.02082 -0.27565 -0.02267 C -0.28372 -0.02891 -0.27474 -0.02498 -0.28229 -0.02776 C -0.28711 -0.03146 -0.29075 -0.03678 -0.29557 -0.04048 C -0.3056 -0.05783 -0.3125 -0.09114 -0.3319 -0.09762 C -0.35299 -0.11427 -0.38203 -0.09646 -0.40273 -0.08744 C -0.40833 -0.08096 -0.41354 -0.07194 -0.41693 -0.06338 C -0.41849 -0.05945 -0.42265 -0.05205 -0.42265 -0.05181 C -0.42461 -0.04256 -0.43568 -0.03447 -0.44336 -0.03169 C -0.45078 -0.02591 -0.4612 -0.02336 -0.46979 -0.02151 C -0.49232 -0.02197 -0.51393 -0.02197 -0.53633 -0.02267 C -0.55013 -0.02313 -0.56419 -0.02891 -0.57773 -0.0303 C -0.58854 -0.03261 -0.59935 -0.03377 -0.61015 -0.03539 C -0.62721 -0.04233 -0.66562 -0.04025 -0.67773 -0.04048 C -0.68359 -0.04094 -0.68945 -0.04117 -0.69544 -0.04187 C -0.69713 -0.0421 -0.70443 -0.04302 -0.70443 -0.04557 " pathEditMode="relative" rAng="0" ptsTypes="fffffffffffffffffffffffffA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" y="-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6019" flipH="1">
            <a:off x="-4354656" y="2584672"/>
            <a:ext cx="3183771" cy="4026432"/>
          </a:xfrm>
          <a:prstGeom prst="rect">
            <a:avLst/>
          </a:prstGeom>
        </p:spPr>
      </p:pic>
      <p:pic>
        <p:nvPicPr>
          <p:cNvPr id="14" name="Picture 13" descr="235798ccc36ae17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18869" t="13692" r="18183" b="25691"/>
          <a:stretch>
            <a:fillRect/>
          </a:stretch>
        </p:blipFill>
        <p:spPr>
          <a:xfrm>
            <a:off x="6923315" y="2804160"/>
            <a:ext cx="3373232" cy="32482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742490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4155E-6 C 0.00872 -0.00417 0.01185 -0.01666 0.0181 -0.02452 C 0.02135 -0.03632 0.02695 -0.04211 0.03398 -0.05066 C 0.03528 -0.05205 0.03867 -0.05344 0.04036 -0.05413 C 0.04596 -0.05645 0.0513 -0.05853 0.0569 -0.06061 C 0.07734 -0.05945 0.07213 -0.06038 0.08502 -0.05529 C 0.09166 -0.04974 0.09817 -0.04558 0.10599 -0.04349 C 0.11562 -0.04419 0.11692 -0.04419 0.12409 -0.04604 C 0.12474 -0.04673 0.12539 -0.04743 0.12617 -0.04789 C 0.12708 -0.04835 0.12812 -0.04812 0.12903 -0.04881 C 0.1362 -0.0539 0.12682 -0.04997 0.13333 -0.05228 C 0.13567 -0.05529 0.13841 -0.05922 0.14127 -0.06061 C 0.14179 -0.06154 0.14205 -0.06246 0.14271 -0.06316 C 0.14336 -0.06408 0.1444 -0.06431 0.14492 -0.06501 C 0.15117 -0.0738 0.14505 -0.06801 0.15 -0.07218 C 0.15182 -0.07912 0.1556 -0.08582 0.16002 -0.09045 C 0.16302 -0.09346 0.1625 -0.09554 0.16653 -0.0967 C 0.17265 -0.10179 0.17383 -0.09924 0.18385 -0.09832 C 0.18867 -0.09415 0.19114 -0.08814 0.19544 -0.08305 C 0.19635 -0.07935 0.19726 -0.07565 0.19896 -0.07218 C 0.20065 -0.06454 0.20247 -0.05668 0.20534 -0.04974 C 0.20664 -0.0465 0.20664 -0.04187 0.20833 -0.03887 C 0.20885 -0.03794 0.20989 -0.03725 0.21054 -0.03632 C 0.21263 -0.03308 0.21302 -0.03054 0.21549 -0.02799 C 0.22005 -0.02337 0.22396 -0.02152 0.22903 -0.01897 C 0.23294 -0.01967 0.23541 -0.02013 0.23919 -0.02175 C 0.24127 -0.02568 0.24349 -0.0273 0.2457 -0.0317 C 0.24622 -0.03262 0.24713 -0.03447 0.24713 -0.03424 C 0.24817 -0.03933 0.25195 -0.04673 0.25508 -0.05066 C 0.25612 -0.05506 0.25885 -0.06084 0.26146 -0.06431 C 0.26237 -0.06848 0.26484 -0.07195 0.26653 -0.07588 C 0.26758 -0.07773 0.26862 -0.07958 0.26953 -0.0812 C 0.27005 -0.08212 0.27096 -0.08397 0.27096 -0.08374 C 0.27213 -0.08883 0.27786 -0.09994 0.28177 -0.10294 C 0.28216 -0.10502 0.28476 -0.10873 0.28607 -0.11034 C 0.28737 -0.11173 0.29023 -0.11358 0.29023 -0.11358 C 0.29349 -0.11983 0.30455 -0.12492 0.31041 -0.12631 C 0.31536 -0.12607 0.32018 -0.12677 0.32487 -0.12561 C 0.3276 -0.12492 0.32969 -0.12122 0.33138 -0.11914 C 0.33554 -0.11381 0.33854 -0.10803 0.34232 -0.10202 C 0.34323 -0.09832 0.34479 -0.09438 0.34661 -0.09115 C 0.34752 -0.08744 0.34922 -0.08351 0.35091 -0.08027 C 0.35156 -0.0768 0.35208 -0.07449 0.35377 -0.07148 C 0.35729 -0.0576 0.36354 -0.0428 0.37539 -0.03817 C 0.39323 -0.03933 0.38398 -0.03725 0.39336 -0.04534 C 0.3957 -0.04951 0.3987 -0.05506 0.40208 -0.05784 C 0.40416 -0.06177 0.40455 -0.06593 0.40781 -0.06871 C 0.40885 -0.07333 0.41002 -0.07634 0.41354 -0.07773 C 0.41562 -0.0812 0.41862 -0.08513 0.42148 -0.08744 C 0.42278 -0.09022 0.42474 -0.09276 0.42656 -0.09485 C 0.42786 -0.09623 0.43086 -0.09832 0.43086 -0.09832 C 0.43242 -0.10155 0.43411 -0.10341 0.43659 -0.10572 C 0.44088 -0.11405 0.44922 -0.11983 0.45677 -0.12284 C 0.46888 -0.12191 0.47617 -0.12075 0.48698 -0.11659 C 0.48867 -0.11682 0.49179 -0.11705 0.49362 -0.11821 C 0.49518 -0.11937 0.49791 -0.12191 0.49791 -0.12168 C 0.49844 -0.12284 0.4987 -0.12376 0.49935 -0.12446 C 0.5 -0.12538 0.50091 -0.12561 0.50143 -0.12631 C 0.50247 -0.12793 0.50273 -0.13001 0.50364 -0.13186 C 0.50547 -0.1388 0.50299 -0.13001 0.50586 -0.13718 C 0.50729 -0.14088 0.50755 -0.14458 0.50937 -0.14805 C 0.51198 -0.16864 0.50703 -0.1839 0.50143 -0.20218 C 0.50104 -0.20496 0.5 -0.21143 0.5 -0.21375 C 0.5 -0.22323 0.50039 -0.23225 0.50078 -0.24174 C 0.50156 -0.25723 0.52109 -0.25654 0.52812 -0.25723 C 0.53073 -0.25723 0.53333 -0.2577 0.53607 -0.25793 C 0.54297 -0.25978 0.54961 -0.26255 0.55625 -0.26533 C 0.55859 -0.26718 0.5612 -0.26926 0.56354 -0.27134 " pathEditMode="relative" rAng="0" ptsTypes="fffffffffffffffff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" y="-1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975" y="1488710"/>
            <a:ext cx="2266628" cy="54153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763" y="1488710"/>
            <a:ext cx="2266628" cy="541532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2760542" y="1326469"/>
            <a:ext cx="4759388" cy="5424012"/>
            <a:chOff x="1368212" y="1490858"/>
            <a:chExt cx="4759388" cy="542401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60080" y="1903037"/>
              <a:ext cx="3967520" cy="403841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-235"/>
            <a:stretch/>
          </p:blipFill>
          <p:spPr>
            <a:xfrm>
              <a:off x="3665225" y="1497532"/>
              <a:ext cx="2271935" cy="541532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7956" y="1490858"/>
              <a:ext cx="2266628" cy="541532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-235"/>
            <a:stretch/>
          </p:blipFill>
          <p:spPr>
            <a:xfrm>
              <a:off x="1368212" y="1499546"/>
              <a:ext cx="2271935" cy="5415324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56814" y="3596805"/>
            <a:ext cx="4183484" cy="3528776"/>
          </a:xfrm>
          <a:prstGeom prst="rect">
            <a:avLst/>
          </a:prstGeom>
        </p:spPr>
      </p:pic>
      <p:pic>
        <p:nvPicPr>
          <p:cNvPr id="22" name="Picture 21" descr="235798ccc36ae17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18869" t="13692" r="18183" b="25691"/>
          <a:stretch>
            <a:fillRect/>
          </a:stretch>
        </p:blipFill>
        <p:spPr>
          <a:xfrm>
            <a:off x="11887199" y="4484914"/>
            <a:ext cx="3373232" cy="3248296"/>
          </a:xfrm>
          <a:prstGeom prst="rect">
            <a:avLst/>
          </a:prstGeom>
        </p:spPr>
      </p:pic>
      <p:pic>
        <p:nvPicPr>
          <p:cNvPr id="23" name="Picture 18" descr="Swimming Wavy Fins Goldfish Images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651487" y="1445070"/>
            <a:ext cx="698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8" descr="Swimming Wavy Fins Goldfish Images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612383" y="2072750"/>
            <a:ext cx="698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Swimming Wavy Fins Goldfish Images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627882" y="1173849"/>
            <a:ext cx="698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8" descr="Swimming Wavy Fins Goldfish Images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-1193075" y="3276786"/>
            <a:ext cx="73336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8" descr="Swimming Wavy Fins Goldfish Images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-1645920" y="2083711"/>
            <a:ext cx="73336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18" descr="Swimming Wavy Fins Goldfish Images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-1559757" y="995141"/>
            <a:ext cx="73336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8" descr="Swimming Wavy Fins Goldfish Images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-872701" y="2005334"/>
            <a:ext cx="73336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491871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0.16863 C 0.00534 0.16701 0.00287 0.1691 0.00664 0.161 C 0.00716 0.15984 0.00834 0.15776 0.00834 0.15776 C 0.00951 0.15221 0.01172 0.14596 0.01393 0.14111 C 0.01511 0.13185 0.01719 0.12144 0.02058 0.11335 C 0.02136 0.11103 0.02279 0.10872 0.02383 0.10664 C 0.02435 0.10571 0.02539 0.1034 0.02539 0.10363 C 0.02643 0.09901 0.02865 0.09646 0.03112 0.09322 C 0.03698 0.08513 0.04336 0.07772 0.05156 0.07449 C 0.0556 0.07078 0.06472 0.06616 0.0694 0.06454 C 0.07305 0.06338 0.08021 0.06107 0.08021 0.0613 C 0.08763 0.06199 0.09219 0.06315 0.09883 0.0657 C 0.1043 0.07055 0.11016 0.07495 0.11589 0.07888 C 0.11862 0.08073 0.12058 0.0842 0.12305 0.08675 C 0.12696 0.09461 0.12253 0.08675 0.12735 0.09114 C 0.13268 0.09577 0.12735 0.09299 0.13125 0.09785 C 0.13281 0.0997 0.13607 0.10224 0.13607 0.10248 C 0.14024 0.10988 0.13776 0.10733 0.14206 0.11127 C 0.14375 0.11497 0.14597 0.11705 0.14844 0.12006 C 0.15755 0.13 0.16029 0.13555 0.17188 0.13787 C 0.18138 0.13741 0.19089 0.13717 0.20039 0.13671 C 0.20977 0.13602 0.21914 0.13023 0.22826 0.12676 C 0.2306 0.12445 0.23255 0.12353 0.23542 0.12237 C 0.24128 0.11705 0.23854 0.11844 0.24362 0.11659 C 0.24753 0.11312 0.25183 0.11034 0.25573 0.10664 C 0.25729 0.10525 0.25899 0.10363 0.26068 0.10224 C 0.26172 0.10132 0.26341 0.09993 0.26341 0.10016 C 0.26537 0.096 0.26719 0.09322 0.26979 0.09022 C 0.27031 0.0886 0.27084 0.08721 0.27149 0.08559 C 0.27253 0.08328 0.27474 0.07888 0.27474 0.07911 C 0.27539 0.07564 0.2767 0.07194 0.27813 0.06917 C 0.27891 0.06685 0.28125 0.06246 0.28125 0.06269 C 0.28242 0.05644 0.28529 0.05344 0.28763 0.04904 C 0.2918 0.04164 0.2931 0.03632 0.30013 0.03354 C 0.31172 0.01735 0.33073 0.01018 0.34636 0.0037 C 0.35013 -4.83461E-7 0.35508 -0.00116 0.35964 -0.00301 C 0.37005 -0.00786 0.38099 -0.01295 0.39219 -0.01527 C 0.39597 -0.01735 0.39961 -0.01758 0.40339 -0.01874 C 0.41367 -0.02151 0.42331 -0.02683 0.4336 -0.02845 C 0.44271 -0.03192 0.42917 -0.02706 0.44271 -0.03077 C 0.44466 -0.03146 0.44636 -0.03285 0.44844 -0.03285 " pathEditMode="relative" rAng="0" ptsTypes="ffffffffffffffffffffffffffffffffffffffffA">
                                      <p:cBhvr>
                                        <p:cTn id="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" y="-1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2.60005E-6 C -0.00091 -0.01827 0.00274 -0.03863 -0.00885 -0.04441 C -0.0168 -0.0532 -0.02682 -0.06569 -0.03568 -0.07124 C -0.0388 -0.0761 -0.0418 -0.07749 -0.04557 -0.08119 C -0.05052 -0.08605 -0.05534 -0.09183 -0.06107 -0.09391 C -0.06536 -0.09877 -0.06953 -0.10108 -0.07474 -0.10294 C -0.07682 -0.10247 -0.07904 -0.1027 -0.08086 -0.10155 C -0.08737 -0.09761 -0.09127 -0.08512 -0.09792 -0.08119 C -0.10417 -0.07333 -0.11237 -0.07448 -0.12005 -0.07379 C -0.14023 -0.07448 -0.15924 -0.07541 -0.1789 -0.07888 C -0.18463 -0.08165 -0.17682 -0.07818 -0.1875 -0.08119 C -0.19219 -0.08258 -0.19687 -0.08651 -0.20117 -0.08882 C -0.20859 -0.09669 -0.20885 -0.11103 -0.21341 -0.1219 C -0.21432 -0.1263 -0.21497 -0.12954 -0.2164 -0.13324 C -0.21836 -0.14203 -0.22279 -0.15429 -0.22799 -0.15753 C -0.23021 -0.16262 -0.23333 -0.16424 -0.23646 -0.16771 C -0.23776 -0.16932 -0.24114 -0.17002 -0.24114 -0.16979 C -0.24987 -0.17927 -0.26107 -0.18228 -0.27096 -0.18529 C -0.28151 -0.18482 -0.29193 -0.18529 -0.30247 -0.18413 C -0.30417 -0.1839 -0.30781 -0.18158 -0.30781 -0.18135 C -0.31667 -0.17164 -0.32174 -0.1529 -0.33229 -0.14735 C -0.34219 -0.13671 -0.3539 -0.13625 -0.36445 -0.12954 C -0.37031 -0.12584 -0.37695 -0.12445 -0.38294 -0.1219 C -0.38763 -0.11982 -0.39271 -0.11566 -0.39739 -0.11427 C -0.40065 -0.11334 -0.41276 -0.11196 -0.41445 -0.11173 C -0.43763 -0.11219 -0.46094 -0.11242 -0.48398 -0.11311 C -0.48919 -0.11334 -0.49922 -0.11566 -0.49922 -0.11543 " pathEditMode="relative" rAng="0" ptsTypes="ffffffffffffffffffffffffffA">
                                      <p:cBhvr>
                                        <p:cTn id="10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5 0.15614 C -0.00482 0.15036 -0.00586 0.14527 -0.00847 0.14203 C -0.01068 0.1307 -0.01849 0.11381 -0.0237 0.10733 C -0.02513 0.1034 -0.0293 0.09808 -0.0293 0.09831 C -0.03217 0.09021 -0.02891 0.09762 -0.03256 0.09299 C -0.03959 0.08397 -0.03034 0.09368 -0.03672 0.08674 C -0.04297 0.08004 -0.04909 0.07495 -0.05612 0.07101 C -0.06355 0.07217 -0.06485 0.07171 -0.07045 0.07495 C -0.07344 0.07888 -0.07592 0.08235 -0.07865 0.08674 C -0.08099 0.09021 -0.08177 0.09392 -0.08425 0.09692 C -0.08724 0.10525 -0.09167 0.11219 -0.09532 0.11982 C -0.10352 0.1381 -0.11276 0.14897 -0.12552 0.15221 C -0.13698 0.15151 -0.1461 0.15614 -0.1556 0.14689 C -0.15964 0.13555 -0.1543 0.14897 -0.15912 0.14203 C -0.15977 0.14087 -0.1599 0.13902 -0.16055 0.13787 C -0.16094 0.13671 -0.16185 0.13625 -0.1625 0.13532 C -0.16368 0.12977 -0.16563 0.12468 -0.16745 0.11982 C -0.16836 0.11728 -0.17006 0.11219 -0.17006 0.11242 C -0.17162 0.10294 -0.1694 0.1145 -0.17292 0.10456 C -0.17331 0.1034 -0.17318 0.10178 -0.17357 0.10085 C -0.17539 0.09322 -0.17813 0.08628 -0.18112 0.08004 C -0.18256 0.07333 -0.18529 0.06639 -0.18868 0.06222 C -0.19037 0.05783 -0.19141 0.05621 -0.19427 0.05459 C -0.20013 0.04719 -0.20808 0.04765 -0.21472 0.04696 C -0.22032 0.04742 -0.22592 0.04649 -0.23125 0.04788 C -0.23295 0.04835 -0.23412 0.05158 -0.23542 0.0532 C -0.23972 0.05852 -0.24414 0.06569 -0.24714 0.07379 C -0.24792 0.07819 -0.24844 0.08142 -0.24987 0.08513 C -0.25079 0.09068 -0.25222 0.096 -0.25391 0.10085 C -0.25482 0.10618 -0.25612 0.10779 -0.25808 0.11219 C -0.26459 0.12607 -0.27357 0.13208 -0.28282 0.13671 C -0.29532 0.13486 -0.29089 0.13648 -0.29857 0.1263 C -0.30026 0.12167 -0.303 0.11682 -0.30547 0.11335 C -0.3069 0.10641 -0.31107 0.10155 -0.31368 0.09553 C -0.31706 0.08813 -0.32058 0.07402 -0.32618 0.07101 C -0.33008 0.06916 -0.33386 0.06824 -0.33776 0.06731 C -0.34493 0.06778 -0.35274 0.06384 -0.35912 0.06963 C -0.36433 0.07448 -0.36693 0.08397 -0.37149 0.09045 C -0.38138 0.10432 -0.39297 0.11126 -0.40521 0.11473 C -0.41524 0.11404 -0.41836 0.11543 -0.42579 0.11103 C -0.42826 0.10803 -0.43204 0.10641 -0.43399 0.10201 C -0.43659 0.09577 -0.43516 0.09808 -0.43815 0.09438 C -0.44193 0.08374 -0.44545 0.06824 -0.45118 0.06084 C -0.45287 0.05667 -0.45586 0.05112 -0.45808 0.04788 C -0.46094 0.04025 -0.46706 0.03794 -0.47188 0.03678 C -0.49024 0.03724 -0.50912 0.04025 -0.52735 0.04025 " pathEditMode="relative" rAng="0" ptsTypes="fffffffffffffffffffffffffffffffffffffffffffffA">
                                      <p:cBhvr>
                                        <p:cTn id="14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" y="-6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4 0.15614 C -0.00482 0.15059 -0.00586 0.1455 -0.00846 0.1425 C -0.01067 0.13162 -0.01862 0.1152 -0.02383 0.10895 C -0.02526 0.10525 -0.02942 0.10016 -0.02942 0.1004 C -0.03242 0.09253 -0.02903 0.0997 -0.03281 0.09507 C -0.03984 0.08652 -0.03047 0.09577 -0.03698 0.08906 C -0.0431 0.08258 -0.04948 0.07773 -0.05638 0.07402 C -0.06406 0.07495 -0.06536 0.07449 -0.07096 0.07773 C -0.07396 0.08143 -0.07656 0.0849 -0.07929 0.08906 C -0.08164 0.09253 -0.08229 0.096 -0.08489 0.09901 C -0.08802 0.1071 -0.09245 0.11381 -0.09596 0.12121 C -0.10429 0.13879 -0.11354 0.1492 -0.12643 0.15244 C -0.13815 0.15175 -0.14739 0.15614 -0.1569 0.14735 C -0.16094 0.13625 -0.1556 0.1492 -0.16054 0.1425 C -0.16107 0.14157 -0.1612 0.13972 -0.16185 0.13856 C -0.16237 0.13741 -0.16328 0.13694 -0.16393 0.13602 C -0.1651 0.1307 -0.16705 0.12584 -0.16888 0.12121 C -0.16966 0.11867 -0.17161 0.11381 -0.17161 0.11404 C -0.17317 0.10479 -0.17083 0.11589 -0.17435 0.10641 C -0.17474 0.10525 -0.17461 0.10363 -0.175 0.10271 C -0.17695 0.09531 -0.17955 0.0886 -0.18268 0.08258 C -0.18398 0.07611 -0.18698 0.0694 -0.19036 0.06547 C -0.19192 0.06107 -0.19297 0.05968 -0.19583 0.05806 C -0.20182 0.05089 -0.20976 0.05136 -0.21666 0.05066 C -0.22213 0.05112 -0.22786 0.0502 -0.23333 0.05159 C -0.23502 0.05205 -0.23607 0.05506 -0.2375 0.05668 C -0.24192 0.06176 -0.24635 0.0687 -0.24922 0.07657 C -0.25 0.08096 -0.25065 0.08397 -0.25208 0.08767 C -0.25286 0.09299 -0.25442 0.09808 -0.25625 0.10271 C -0.25703 0.10803 -0.25833 0.10942 -0.26041 0.11381 C -0.26679 0.12723 -0.27591 0.13301 -0.28528 0.13741 C -0.29791 0.13556 -0.29336 0.13718 -0.30117 0.12746 C -0.30286 0.12283 -0.3056 0.11821 -0.3082 0.11497 C -0.3095 0.10826 -0.3138 0.1034 -0.31653 0.09762 C -0.31979 0.09045 -0.3233 0.0768 -0.32903 0.07402 C -0.33294 0.07217 -0.33672 0.07125 -0.34075 0.07032 C -0.34804 0.07079 -0.35586 0.06709 -0.36224 0.07264 C -0.36758 0.07726 -0.37031 0.08652 -0.37487 0.09276 C -0.38476 0.10618 -0.39661 0.11289 -0.40885 0.11613 C -0.41888 0.11543 -0.42213 0.11682 -0.42955 0.11266 C -0.43203 0.10965 -0.43607 0.10826 -0.43789 0.10387 C -0.44049 0.09785 -0.43906 0.10016 -0.44205 0.09646 C -0.44583 0.08628 -0.44948 0.07125 -0.45521 0.06408 C -0.4569 0.06015 -0.45989 0.05459 -0.46224 0.05159 C -0.4651 0.04418 -0.47122 0.04187 -0.47604 0.04071 C -0.49466 0.04118 -0.51367 0.04418 -0.53216 0.04418 " pathEditMode="relative" rAng="0" ptsTypes="fffffffffffffffffffffffffffffffffffffffffffffA">
                                      <p:cBhvr>
                                        <p:cTn id="16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" y="-5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4 0.15614 C -0.00481 0.15059 -0.00586 0.1455 -0.00846 0.1425 C -0.01067 0.13162 -0.01862 0.1152 -0.02382 0.10896 C -0.02526 0.10525 -0.02942 0.10017 -0.02942 0.1004 C -0.03242 0.09253 -0.02903 0.0997 -0.03281 0.09508 C -0.03984 0.08652 -0.03046 0.09577 -0.03697 0.08906 C -0.04309 0.08258 -0.04947 0.07773 -0.05638 0.07403 C -0.06406 0.07495 -0.06536 0.07449 -0.07096 0.07773 C -0.07395 0.08143 -0.07656 0.0849 -0.07929 0.08906 C -0.08164 0.09253 -0.08229 0.096 -0.08489 0.09901 C -0.08802 0.1071 -0.09244 0.11381 -0.09596 0.12122 C -0.10429 0.1388 -0.11354 0.14921 -0.12643 0.15244 C -0.13815 0.15175 -0.14739 0.15614 -0.1569 0.14735 C -0.16093 0.13625 -0.15559 0.14921 -0.16054 0.1425 C -0.16106 0.14157 -0.16119 0.13972 -0.16184 0.13856 C -0.16237 0.13741 -0.16328 0.13695 -0.16393 0.13602 C -0.1651 0.1307 -0.16705 0.12584 -0.16888 0.12122 C -0.16966 0.11867 -0.17161 0.11381 -0.17161 0.11404 C -0.17317 0.10479 -0.17083 0.11589 -0.17434 0.10641 C -0.17474 0.10525 -0.17461 0.10363 -0.175 0.10271 C -0.17695 0.09531 -0.17955 0.0886 -0.18268 0.08258 C -0.18398 0.07611 -0.18697 0.0694 -0.19036 0.06547 C -0.19192 0.06107 -0.19296 0.05968 -0.19583 0.05806 C -0.20182 0.05089 -0.20976 0.05136 -0.21666 0.05066 C -0.22213 0.05113 -0.22786 0.0502 -0.23333 0.05159 C -0.23502 0.05205 -0.23606 0.05506 -0.2375 0.05668 C -0.24192 0.06177 -0.24635 0.06871 -0.24921 0.07657 C -0.25 0.08097 -0.25065 0.08397 -0.25208 0.08767 C -0.25286 0.09299 -0.25442 0.09808 -0.25625 0.10271 C -0.25703 0.10803 -0.25833 0.10942 -0.26041 0.11381 C -0.26679 0.12723 -0.27591 0.13301 -0.28528 0.13741 C -0.29791 0.13556 -0.29336 0.13718 -0.30117 0.12746 C -0.30286 0.12283 -0.30559 0.11821 -0.3082 0.11497 C -0.3095 0.10826 -0.3138 0.1034 -0.31653 0.09762 C -0.31979 0.09045 -0.3233 0.0768 -0.32903 0.07403 C -0.33294 0.07218 -0.33671 0.07125 -0.34075 0.07032 C -0.34804 0.07079 -0.35586 0.06709 -0.36224 0.07264 C -0.36757 0.07726 -0.37031 0.08652 -0.37487 0.09276 C -0.38476 0.10618 -0.39661 0.11289 -0.40885 0.11613 C -0.41888 0.11543 -0.42213 0.11682 -0.42955 0.11266 C -0.43203 0.10965 -0.43606 0.10826 -0.43789 0.10387 C -0.44049 0.09785 -0.43906 0.10017 -0.44205 0.09646 C -0.44583 0.08629 -0.44947 0.07125 -0.4552 0.06408 C -0.4569 0.06015 -0.45989 0.05459 -0.46224 0.05159 C -0.4651 0.04419 -0.47122 0.04187 -0.47604 0.04072 C -0.49466 0.04118 -0.51367 0.04419 -0.53216 0.04419 " pathEditMode="relative" rAng="0" ptsTypes="fffffffffffffffffffffffffffffffffffffffffffffA">
                                      <p:cBhvr>
                                        <p:cTn id="1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" y="-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716 -0.00139 0.01055 -0.00509 0.01706 -0.00879 C 0.0207 -0.01388 0.02513 -0.01666 0.02943 -0.02036 C 0.04232 -0.03215 0.05612 -0.04048 0.0707 -0.04441 C 0.07682 -0.04788 0.08372 -0.04742 0.08997 -0.04811 C 0.1112 -0.04742 0.12005 -0.04881 0.13711 -0.03932 C 0.14544 -0.02961 0.15104 -0.01619 0.15716 -0.00254 C 0.15964 0.00278 0.16133 0.0118 0.16419 0.01665 C 0.16901 0.02452 0.17214 0.03585 0.17708 0.04326 C 0.1806 0.04858 0.18529 0.05274 0.18854 0.05852 C 0.1974 0.07425 0.20964 0.0886 0.22214 0.09137 C 0.23281 0.09854 0.26367 0.09276 0.26563 0.09276 C 0.26771 0.0916 0.27031 0.09068 0.27214 0.08883 C 0.2737 0.08744 0.275 0.08536 0.27643 0.08374 C 0.27708 0.08281 0.27852 0.08119 0.27852 0.08119 C 0.28047 0.0761 0.28372 0.07402 0.28646 0.06986 C 0.28893 0.06616 0.29076 0.06176 0.29349 0.05852 C 0.29649 0.05066 0.3043 0.03747 0.30925 0.03424 C 0.3112 0.02938 0.31823 0.02036 0.32135 0.01665 C 0.32318 0.01157 0.32565 0.00972 0.32787 0.00509 C 0.34271 -0.02545 0.37214 -0.01897 0.39141 -0.01897 " pathEditMode="relative" ptsTypes="ffffffffffffffffffffA"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26764E-6 C 0.00977 -0.00139 0.01446 -0.00509 0.02331 -0.00879 C 0.02826 -0.01388 0.03438 -0.01665 0.04024 -0.02035 C 0.05768 -0.03215 0.07656 -0.04048 0.09649 -0.04441 C 0.10482 -0.04788 0.11406 -0.04742 0.12253 -0.04811 C 0.15143 -0.04742 0.16354 -0.04881 0.18685 -0.03932 C 0.19818 -0.02961 0.20586 -0.01619 0.21419 -0.00254 C 0.21745 0.00278 0.21979 0.0118 0.2237 0.01666 C 0.23034 0.02452 0.23451 0.03586 0.24128 0.04326 C 0.2461 0.04858 0.25248 0.05274 0.2569 0.05853 C 0.26901 0.07426 0.28568 0.0886 0.30274 0.09137 C 0.31719 0.09854 0.35925 0.09276 0.36198 0.09276 C 0.36485 0.0916 0.36836 0.09068 0.37084 0.08883 C 0.37292 0.08744 0.37474 0.08536 0.37669 0.08374 C 0.37761 0.08281 0.37956 0.08119 0.37956 0.08143 C 0.38216 0.07611 0.38659 0.07402 0.39037 0.06986 C 0.39375 0.06616 0.39623 0.06176 0.4 0.05853 C 0.40404 0.05066 0.41472 0.03748 0.42136 0.03424 C 0.42409 0.02938 0.43373 0.02036 0.43789 0.01666 C 0.44037 0.01157 0.44375 0.00972 0.44675 0.00509 C 0.46706 -0.02544 0.50716 -0.01897 0.53347 -0.01897 " pathEditMode="relative" rAng="0" ptsTypes="ffffffffffffffffffffA">
                                      <p:cBhvr>
                                        <p:cTn id="2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" y="2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3215 C 0.00808 0.03122 0.01185 0.02868 0.01901 0.02637 C 0.02305 0.0229 0.028 0.02105 0.03269 0.0185 C 0.04701 0.01064 0.06224 0.00508 0.07839 0.00231 C 0.08516 4.82998E-6 0.09271 0.00046 0.09935 4.82998E-6 C 0.12292 0.00046 0.13269 -0.00047 0.15157 0.00578 C 0.16081 0.01226 0.16693 0.02128 0.1737 0.03053 C 0.17644 0.034 0.17826 0.04024 0.18138 0.04348 C 0.18672 0.04857 0.19024 0.05621 0.19571 0.0613 C 0.19948 0.06477 0.20482 0.06754 0.20847 0.07147 C 0.2181 0.08211 0.23164 0.09183 0.24558 0.09368 C 0.2573 0.09854 0.29141 0.09461 0.29362 0.09461 C 0.29597 0.09368 0.29883 0.09322 0.30078 0.09183 C 0.30261 0.0909 0.30391 0.08952 0.3056 0.08836 C 0.30638 0.0879 0.30782 0.08674 0.30782 0.08697 C 0.31003 0.08327 0.31355 0.08188 0.31667 0.07911 C 0.31927 0.07656 0.32136 0.07379 0.32448 0.07147 C 0.32774 0.06615 0.33633 0.05736 0.3418 0.05528 C 0.34401 0.05204 0.3517 0.0458 0.35521 0.04348 C 0.35716 0.04001 0.36003 0.03863 0.3625 0.03562 C 0.37891 0.01503 0.41133 0.01943 0.43282 0.01943 " pathEditMode="relative" rAng="0" ptsTypes="ffffffffffffffffffffA">
                                      <p:cBhvr>
                                        <p:cTn id="26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" y="1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716 -0.00139 0.01055 -0.00509 0.01706 -0.00879 C 0.0207 -0.01388 0.02513 -0.01666 0.02943 -0.02036 C 0.04232 -0.03215 0.05612 -0.04048 0.0707 -0.04441 C 0.07682 -0.04788 0.08372 -0.04742 0.08997 -0.04811 C 0.1112 -0.04742 0.12005 -0.04881 0.13711 -0.03932 C 0.14544 -0.02961 0.15104 -0.01619 0.15716 -0.00254 C 0.15964 0.00278 0.16133 0.0118 0.16419 0.01665 C 0.16901 0.02452 0.17214 0.03585 0.17708 0.04326 C 0.1806 0.04858 0.18529 0.05274 0.18854 0.05852 C 0.1974 0.07425 0.20964 0.0886 0.22214 0.09137 C 0.23281 0.09854 0.26367 0.09276 0.26563 0.09276 C 0.26771 0.0916 0.27031 0.09068 0.27214 0.08883 C 0.2737 0.08744 0.275 0.08536 0.27643 0.08374 C 0.27708 0.08281 0.27852 0.08119 0.27852 0.08119 C 0.28047 0.0761 0.28372 0.07402 0.28646 0.06986 C 0.28893 0.06616 0.29076 0.06176 0.29349 0.05852 C 0.29649 0.05066 0.3043 0.03747 0.30925 0.03424 C 0.3112 0.02938 0.31823 0.02036 0.32135 0.01665 C 0.32318 0.01157 0.32565 0.00972 0.32787 0.00509 C 0.34271 -0.02545 0.37214 -0.01897 0.39141 -0.01897 " pathEditMode="relative" ptsTypes="ffffffffffffffffffffA"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660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2190" y="1397603"/>
            <a:ext cx="4181276" cy="44450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766" y="3337273"/>
            <a:ext cx="3912615" cy="391261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954674" y="582346"/>
            <a:ext cx="327628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0" cap="none" spc="0" smtClean="0">
                <a:ln w="0"/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reflection blurRad="6350" stA="53000" endA="300" endPos="35500" dir="5400000" sy="-90000" algn="bl" rotWithShape="0"/>
                </a:effectLst>
              </a:rPr>
              <a:t>Kết thúc</a:t>
            </a:r>
            <a:endParaRPr lang="en-US" sz="6600" b="0" cap="none" spc="0">
              <a:ln w="0"/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17" name="Picture 16" descr="235798ccc36ae17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18869" t="13692" r="18183" b="25691"/>
          <a:stretch>
            <a:fillRect/>
          </a:stretch>
        </p:blipFill>
        <p:spPr>
          <a:xfrm>
            <a:off x="8670723" y="3735977"/>
            <a:ext cx="3373232" cy="3248296"/>
          </a:xfrm>
          <a:prstGeom prst="rect">
            <a:avLst/>
          </a:prstGeom>
        </p:spPr>
      </p:pic>
      <p:pic>
        <p:nvPicPr>
          <p:cNvPr id="18" name="Picture 18" descr="Swimming Wavy Fins Goldfish Images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436438">
            <a:off x="7154207" y="2274909"/>
            <a:ext cx="8166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Swimming Wavy Fins Goldfish Images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10561" y="2075004"/>
            <a:ext cx="8166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8" descr="Swimming Wavy Fins Goldfish Images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75132" y="2762981"/>
            <a:ext cx="8166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8" descr="Swimming Wavy Fins Goldfish Images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769532" y="2832649"/>
            <a:ext cx="862149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8" descr="Swimming Wavy Fins Goldfish Images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23767" y="1148980"/>
            <a:ext cx="8166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8" descr="Swimming Wavy Fins Goldfish Images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884663" y="1776660"/>
            <a:ext cx="8166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Swimming Wavy Fins Goldfish Images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00162" y="877759"/>
            <a:ext cx="8166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8" descr="Swimming Wavy Fins Goldfish Images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92394" y="1367617"/>
            <a:ext cx="8166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63061920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292</TotalTime>
  <Words>57</Words>
  <Application>Microsoft Office PowerPoint</Application>
  <PresentationFormat>Custom</PresentationFormat>
  <Paragraphs>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Oriel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Louis Kindergarten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 Quoc Hung</dc:creator>
  <cp:lastModifiedBy>Khangna</cp:lastModifiedBy>
  <cp:revision>31</cp:revision>
  <dcterms:created xsi:type="dcterms:W3CDTF">2016-08-19T04:19:17Z</dcterms:created>
  <dcterms:modified xsi:type="dcterms:W3CDTF">2019-01-20T10:18:37Z</dcterms:modified>
</cp:coreProperties>
</file>