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58" r:id="rId5"/>
    <p:sldId id="259" r:id="rId6"/>
    <p:sldId id="260" r:id="rId7"/>
    <p:sldId id="267" r:id="rId8"/>
    <p:sldId id="268" r:id="rId9"/>
    <p:sldId id="269" r:id="rId10"/>
    <p:sldId id="270" r:id="rId11"/>
    <p:sldId id="271" r:id="rId12"/>
    <p:sldId id="26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AB6A0EA-0CA1-4CCB-A1A5-AD816A865DA6}">
          <p14:sldIdLst>
            <p14:sldId id="257"/>
            <p14:sldId id="265"/>
            <p14:sldId id="262"/>
            <p14:sldId id="258"/>
            <p14:sldId id="259"/>
            <p14:sldId id="260"/>
            <p14:sldId id="267"/>
            <p14:sldId id="268"/>
            <p14:sldId id="269"/>
            <p14:sldId id="270"/>
            <p14:sldId id="271"/>
            <p14:sldId id="266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9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7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1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0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9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B26-45A5-4269-89B5-09D7F8245B7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12C1-8D6E-4750-AA57-98E22B4E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jp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6.xml"/><Relationship Id="rId4" Type="http://schemas.microsoft.com/office/2007/relationships/media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7594"/>
            <a:ext cx="12192000" cy="693559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8606" y="113211"/>
            <a:ext cx="10535194" cy="101890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TRƯỜNG MẦM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1681" y="2787267"/>
            <a:ext cx="839485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NGÔN NGỮ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TRẺ ĐỌC THƠ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YÊU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THANH THỦY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75" end="1509.95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23" y="1032281"/>
            <a:ext cx="1754986" cy="1754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5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4378">
        <p:cut/>
      </p:transition>
    </mc:Choice>
    <mc:Fallback xmlns="">
      <p:transition advTm="2437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1137135" cy="88134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881349"/>
            <a:ext cx="12193057" cy="59769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" end="941.53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7"/>
    </mc:Choice>
    <mc:Fallback xmlns="">
      <p:transition spd="slow" advTm="2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01" y="-99152"/>
            <a:ext cx="12290601" cy="68084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1" end="3855.25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5"/>
    </mc:Choice>
    <mc:Fallback xmlns="">
      <p:transition spd="slow" advTm="1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ài thơ Yêu mẹ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13" end="462.1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6"/>
    </mc:Choice>
    <mc:Fallback xmlns="">
      <p:transition spd="slow" advTm="2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727" objId="3"/>
        <p14:stopEvt time="2880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1682" y="2055813"/>
            <a:ext cx="9265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" end="2182.9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" end="3373.10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9"/>
    </mc:Choice>
    <mc:Fallback xmlns="">
      <p:transition spd="slow" advTm="5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2809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"/>
    </mc:Choice>
    <mc:Fallback xmlns="">
      <p:transition spd="slow" advTm="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.82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"/>
    </mc:Choice>
    <mc:Fallback xmlns="">
      <p:transition spd="slow" advTm="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"/>
    </mc:Choice>
    <mc:Fallback xmlns="">
      <p:transition spd="slow" advTm="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2" end="6137.97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8"/>
    </mc:Choice>
    <mc:Fallback xmlns="">
      <p:transition spd="slow" advTm="1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70" y="-121185"/>
            <a:ext cx="6444867" cy="11788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52" y="694063"/>
            <a:ext cx="12291152" cy="61639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1" end="2792.67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1"/>
    </mc:Choice>
    <mc:Fallback xmlns="">
      <p:transition spd="slow" advTm="1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84741"/>
            <a:ext cx="10515600" cy="1531344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6096"/>
            <a:ext cx="12192000" cy="61419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3.82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3"/>
    </mc:Choice>
    <mc:Fallback xmlns="">
      <p:transition spd="slow" advTm="1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2197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2199"/>
            <a:ext cx="12191999" cy="60758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1"/>
    </mc:Choice>
    <mc:Fallback xmlns="">
      <p:transition spd="slow" advTm="1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8|3.8|3|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88</Words>
  <Application>Microsoft Office PowerPoint</Application>
  <PresentationFormat>Widescreen</PresentationFormat>
  <Paragraphs>13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        TRƯỜNG MẦM NON HOA 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thơ cô đọc có tên là gì ?</vt:lpstr>
      <vt:lpstr>Bài thơ cô vừa đọc nói về ai?</vt:lpstr>
      <vt:lpstr>Trong bài thơ mẹ đã làm những công việc gì ?</vt:lpstr>
      <vt:lpstr>Các con thấy bạn nhỏ trong bài thơ có ngoan không?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10P160921</cp:lastModifiedBy>
  <cp:revision>35</cp:revision>
  <dcterms:created xsi:type="dcterms:W3CDTF">2021-08-29T04:46:35Z</dcterms:created>
  <dcterms:modified xsi:type="dcterms:W3CDTF">2021-11-11T12:33:21Z</dcterms:modified>
</cp:coreProperties>
</file>