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9" r:id="rId4"/>
    <p:sldId id="260" r:id="rId5"/>
    <p:sldId id="262" r:id="rId6"/>
    <p:sldId id="263" r:id="rId7"/>
    <p:sldId id="264" r:id="rId8"/>
    <p:sldId id="265" r:id="rId9"/>
    <p:sldId id="261" r:id="rId10"/>
    <p:sldId id="266" r:id="rId11"/>
    <p:sldId id="270" r:id="rId12"/>
    <p:sldId id="267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AF919-4A42-4B78-9DE6-CE1B1620C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B45FE2-9C60-46E1-AB3F-BB7ABFDA94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0EA1E-8D93-4551-977A-B6B45A26B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CADBC-2E97-4A7C-BD99-75EB61CCD30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6AB8D-2173-48B5-86C9-202F2DAEF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E7FAE-7120-4754-9AAF-595F2AAC3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4E7A-742F-4455-BF6E-E86E5F62E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13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4FE3-4D74-41F1-B304-E3B282E90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FEBFA6-E879-4F04-842B-D3E252166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161A0-16F8-458D-B100-8963DB38B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CADBC-2E97-4A7C-BD99-75EB61CCD30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A45D50-74FC-4968-AC9F-2F6ADB33D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07A48-7BB8-473C-910A-ADD7868D6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4E7A-742F-4455-BF6E-E86E5F62E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3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09F124-515D-4D4C-A3AE-1AD024BF37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D4A5A5-F787-462C-A89C-A5AB0F4F48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A3F99B-68DC-45BF-AFD5-7560279D7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CADBC-2E97-4A7C-BD99-75EB61CCD30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0B7D3-F069-423F-AAB9-5D4A332BF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04DE89-2258-42DE-873C-93741B512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4E7A-742F-4455-BF6E-E86E5F62E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921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9C7D8-721B-4B77-B896-1D25A1CD3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C29ED-FD42-4616-815E-692748CC5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229BF9-D2AE-428F-8A14-0CDFE7DA5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CADBC-2E97-4A7C-BD99-75EB61CCD30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6DAF9F-9DF7-404F-803A-3295ADFB6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949D81-BC55-4CB2-9AEB-464507E81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4E7A-742F-4455-BF6E-E86E5F62E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895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4BEB5-022B-4519-B10A-209873289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2C9218-87D9-47E4-80E9-8CE56A586E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1EB98-67C3-42B1-8AB8-461C6780A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CADBC-2E97-4A7C-BD99-75EB61CCD30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2D5B11-DC2B-4FE1-A7EC-5944463C3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C182B-FF14-4183-A411-2FB36F1E0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4E7A-742F-4455-BF6E-E86E5F62E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14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B9053-FC35-420E-80DC-1176ABEF8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47FED-899D-4A81-998B-2EB368EE7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965BC5-25A3-4D83-A46D-7A123B4EA6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343E2C-4913-416F-A99C-F0BB026B0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CADBC-2E97-4A7C-BD99-75EB61CCD30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5651B5-8527-441F-A444-BD25B95E0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4BD1F2-3E8D-439B-AA21-E54032F2B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4E7A-742F-4455-BF6E-E86E5F62E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56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399F8-906B-4128-9759-AB6A1DECC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112060-34D6-4455-B0F2-FAB88B7D8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4F334-257B-48A0-A738-D76DDF604D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B65517-1B75-42CF-89E7-545D5D6064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73ABFF-4DE9-4AC6-B823-A6111F628A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81C37A-5522-41BD-A71F-7BA72BC22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CADBC-2E97-4A7C-BD99-75EB61CCD30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F8F445-5962-4738-A69C-9B32673FE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51A27F-89FD-4BE6-9202-829DDDE20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4E7A-742F-4455-BF6E-E86E5F62E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325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43169-394D-46D0-BF72-03765C82F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08B608-BBE1-4F31-923D-1BAC724F2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CADBC-2E97-4A7C-BD99-75EB61CCD30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41399A-B93B-4C98-BDC7-2CCF77403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76A7C0-5C73-474F-9D91-4A463CA54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4E7A-742F-4455-BF6E-E86E5F62E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50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C67A42-7C7A-4C29-BE1A-1D6800F51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CADBC-2E97-4A7C-BD99-75EB61CCD30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C524EC-E982-45EB-87BD-7BB0E01B3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3DE377-6649-4211-BCFD-CDAB298BD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4E7A-742F-4455-BF6E-E86E5F62E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64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45DD8-2159-4EA5-BE0B-3401EB40E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92F5E-2B20-4D33-83F8-DEF46D063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3E0A4B-4E16-4FB1-AE42-A894CCB994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177E88-4C3A-4DE9-A014-DD6E2FB94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CADBC-2E97-4A7C-BD99-75EB61CCD30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D138FE-42D6-4499-B0D2-23B3DF109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05D290-4EC4-4AED-9824-95F41AC15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4E7A-742F-4455-BF6E-E86E5F62E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407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78DF4-DF93-4A9E-8313-F70AEA948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EC75F2-1D69-4A96-9BDE-36BF830DFE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29375D-128F-4A3C-BBEC-E66FAE0F3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57E312-1465-49B8-9683-993364C42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CADBC-2E97-4A7C-BD99-75EB61CCD30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A8060F-558E-41E0-AB23-636D60696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4CD05A-889B-45A9-89BC-C44AEDE80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4E7A-742F-4455-BF6E-E86E5F62E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62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53B041-0FCC-441A-82E4-2215B454B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0F06D-21D0-45B9-A7B5-BF0EA7873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8D2C7-4423-4E93-9C79-41088E0CA7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CADBC-2E97-4A7C-BD99-75EB61CCD30A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09302-EBE5-4E20-A666-F1484F7F10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979997-1CA6-449A-8E66-D67E3410D4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64E7A-742F-4455-BF6E-E86E5F62E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18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54847-49CC-4E2C-95B7-34D2C2A7A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92875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  <a:br>
              <a:rPr lang="en-US" sz="2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HOA HƯỚNG DƯƠNG</a:t>
            </a: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5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 ĐƠN MÙA HÈ</a:t>
            </a:r>
            <a:b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5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5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5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1/4/2022 </a:t>
            </a:r>
            <a:r>
              <a:rPr lang="en-US" sz="3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00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1/11/2022</a:t>
            </a: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Content Placeholder 16">
            <a:extLst>
              <a:ext uri="{FF2B5EF4-FFF2-40B4-BE49-F238E27FC236}">
                <a16:creationId xmlns:a16="http://schemas.microsoft.com/office/drawing/2014/main" id="{3E4FFD05-3E31-495A-B2AB-5F24DF6725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386" y="1235840"/>
            <a:ext cx="1497227" cy="1494108"/>
          </a:xfrm>
        </p:spPr>
      </p:pic>
    </p:spTree>
    <p:extLst>
      <p:ext uri="{BB962C8B-B14F-4D97-AF65-F5344CB8AC3E}">
        <p14:creationId xmlns:p14="http://schemas.microsoft.com/office/powerpoint/2010/main" val="1856686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đơn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khối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mẫu giáo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mùa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hè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tư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361099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Mỳ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>
                <a:solidFill>
                  <a:srgbClr val="002060"/>
                </a:solidFill>
              </a:rPr>
              <a:t>Bánh </a:t>
            </a:r>
            <a:r>
              <a:rPr lang="en-US" sz="2500" dirty="0" err="1">
                <a:solidFill>
                  <a:srgbClr val="002060"/>
                </a:solidFill>
              </a:rPr>
              <a:t>canxi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630018" y="3078559"/>
            <a:ext cx="6967330" cy="184240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Bò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lợn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vang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sườn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thả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giá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Rau </a:t>
            </a:r>
            <a:r>
              <a:rPr lang="en-US" sz="2500" dirty="0" err="1">
                <a:solidFill>
                  <a:srgbClr val="002060"/>
                </a:solidFill>
              </a:rPr>
              <a:t>muống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xào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TM: </a:t>
            </a:r>
            <a:r>
              <a:rPr lang="en-US" sz="2500" dirty="0" err="1">
                <a:solidFill>
                  <a:srgbClr val="002060"/>
                </a:solidFill>
              </a:rPr>
              <a:t>Dưa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hấu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tôm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xôi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vi-VN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Meta care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010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đơn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khối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mẫu giáo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mùa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hè</a:t>
            </a:r>
            <a:br>
              <a:rPr lang="en-US" sz="3000" b="1" dirty="0">
                <a:solidFill>
                  <a:srgbClr val="FF0000"/>
                </a:solidFill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năm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406769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sườn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xanh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</a:t>
            </a:r>
            <a:r>
              <a:rPr lang="en-US" sz="2500" dirty="0">
                <a:solidFill>
                  <a:srgbClr val="002060"/>
                </a:solidFill>
              </a:rPr>
              <a:t>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uống</a:t>
            </a:r>
            <a:r>
              <a:rPr lang="en-US" sz="2500" dirty="0">
                <a:solidFill>
                  <a:srgbClr val="002060"/>
                </a:solidFill>
              </a:rPr>
              <a:t>            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537252" y="3061252"/>
            <a:ext cx="6967330" cy="193481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ngọt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mồng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tơi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mướp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cua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Rau </a:t>
            </a:r>
            <a:r>
              <a:rPr lang="en-US" sz="2500" dirty="0" err="1">
                <a:solidFill>
                  <a:srgbClr val="002060"/>
                </a:solidFill>
              </a:rPr>
              <a:t>củ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xào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ngũ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sắc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376247" y="5451231"/>
            <a:ext cx="5913528" cy="123092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Bánh </a:t>
            </a:r>
            <a:r>
              <a:rPr lang="en-US" sz="2500" dirty="0" err="1">
                <a:solidFill>
                  <a:srgbClr val="002060"/>
                </a:solidFill>
              </a:rPr>
              <a:t>ngọt</a:t>
            </a:r>
            <a:r>
              <a:rPr lang="en-US" sz="2500" dirty="0">
                <a:solidFill>
                  <a:srgbClr val="002060"/>
                </a:solidFill>
              </a:rPr>
              <a:t> (</a:t>
            </a:r>
            <a:r>
              <a:rPr lang="en-US" sz="2500" dirty="0" err="1">
                <a:solidFill>
                  <a:srgbClr val="002060"/>
                </a:solidFill>
              </a:rPr>
              <a:t>Su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kem</a:t>
            </a:r>
            <a:r>
              <a:rPr lang="en-US" sz="2500" dirty="0">
                <a:solidFill>
                  <a:srgbClr val="002060"/>
                </a:solidFill>
              </a:rPr>
              <a:t>)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vi-VN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Meta care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650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đơn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khối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mẫu giáo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mùa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hè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sáu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406769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bò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rốt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tươi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Vinamilk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762540" y="3114262"/>
            <a:ext cx="6967330" cy="1800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</a:t>
            </a:r>
            <a:r>
              <a:rPr lang="en-US" sz="2500" dirty="0" err="1">
                <a:solidFill>
                  <a:srgbClr val="002060"/>
                </a:solidFill>
              </a:rPr>
              <a:t>Tôm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xôi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TM: </a:t>
            </a:r>
            <a:r>
              <a:rPr lang="en-US" sz="2500" dirty="0" err="1">
                <a:solidFill>
                  <a:srgbClr val="002060"/>
                </a:solidFill>
              </a:rPr>
              <a:t>Sinh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tố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leo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684103" y="5344199"/>
            <a:ext cx="5658679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Bún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bằm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  </a:t>
            </a:r>
            <a:r>
              <a:rPr lang="en-US" sz="2500" dirty="0" err="1">
                <a:solidFill>
                  <a:srgbClr val="002060"/>
                </a:solidFill>
              </a:rPr>
              <a:t>hành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thơm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vi-VN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Meta care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1083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đơn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khối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mẫu giáo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mùa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hè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bẩy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345762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Bún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bằm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>
                <a:solidFill>
                  <a:srgbClr val="002060"/>
                </a:solidFill>
              </a:rPr>
              <a:t>Bánh </a:t>
            </a:r>
            <a:r>
              <a:rPr lang="en-US" sz="2500" dirty="0" err="1">
                <a:solidFill>
                  <a:srgbClr val="002060"/>
                </a:solidFill>
              </a:rPr>
              <a:t>canxi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656523" y="3048001"/>
            <a:ext cx="6967330" cy="18008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bí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đỏ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hầm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xương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Thanh long 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      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ngót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vi-VN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Meta care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362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đơn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khối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mẫu giáo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mùa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hè</a:t>
            </a:r>
            <a:br>
              <a:rPr lang="en-US" sz="3000" b="1" dirty="0">
                <a:solidFill>
                  <a:srgbClr val="FF0000"/>
                </a:solidFill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hai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228993"/>
            <a:ext cx="5085522" cy="112541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Mỳ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      - </a:t>
            </a:r>
            <a:r>
              <a:rPr lang="en-US" sz="2500" dirty="0">
                <a:solidFill>
                  <a:srgbClr val="002060"/>
                </a:solidFill>
              </a:rPr>
              <a:t>Bánh </a:t>
            </a:r>
            <a:r>
              <a:rPr lang="en-US" sz="2500" dirty="0" err="1">
                <a:solidFill>
                  <a:srgbClr val="002060"/>
                </a:solidFill>
              </a:rPr>
              <a:t>canxi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855305" y="2756452"/>
            <a:ext cx="6967330" cy="216123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Trứng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đảo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bông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thả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giá</a:t>
            </a:r>
            <a:endParaRPr lang="vi-VN" sz="2500" dirty="0">
              <a:solidFill>
                <a:srgbClr val="002060"/>
              </a:solidFill>
            </a:endParaRPr>
          </a:p>
          <a:p>
            <a:r>
              <a:rPr lang="vi-VN" sz="2500" dirty="0">
                <a:solidFill>
                  <a:srgbClr val="002060"/>
                </a:solidFill>
              </a:rPr>
              <a:t>              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vi-VN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Bầu xào tỏi</a:t>
            </a:r>
            <a:endParaRPr lang="en-US" sz="25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TM: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Vinamilk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Bữa</a:t>
            </a:r>
            <a:r>
              <a:rPr lang="en-US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phụ</a:t>
            </a:r>
            <a:r>
              <a:rPr lang="en-US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tôm</a:t>
            </a:r>
            <a:r>
              <a:rPr lang="en-US" sz="2500" dirty="0">
                <a:solidFill>
                  <a:srgbClr val="002060"/>
                </a:solidFill>
              </a:rPr>
              <a:t> pho </a:t>
            </a:r>
            <a:r>
              <a:rPr lang="en-US" sz="2500" dirty="0" err="1">
                <a:solidFill>
                  <a:srgbClr val="002060"/>
                </a:solidFill>
              </a:rPr>
              <a:t>mai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          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vi-VN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Meta care</a:t>
            </a:r>
            <a:endParaRPr lang="en-US" sz="25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858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đơn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khối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mẫu giáo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mùa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hè</a:t>
            </a:r>
            <a:b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ba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237957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gà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xanh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</a:t>
            </a:r>
            <a:r>
              <a:rPr lang="en-US" sz="2500" dirty="0">
                <a:solidFill>
                  <a:srgbClr val="002060"/>
                </a:solidFill>
              </a:rPr>
              <a:t>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tươi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Vinamilk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457740" y="2835965"/>
            <a:ext cx="6967330" cy="216010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Cá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ngọt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muống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vi-VN" sz="2500" dirty="0">
              <a:solidFill>
                <a:srgbClr val="002060"/>
              </a:solidFill>
            </a:endParaRPr>
          </a:p>
          <a:p>
            <a:r>
              <a:rPr lang="vi-VN" sz="2500" dirty="0">
                <a:solidFill>
                  <a:srgbClr val="002060"/>
                </a:solidFill>
              </a:rPr>
              <a:t>              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vi-VN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Bí đỏ xào tỏi</a:t>
            </a:r>
            <a:endParaRPr lang="en-US" sz="25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TM: </a:t>
            </a:r>
            <a:r>
              <a:rPr lang="en-US" sz="2500" dirty="0" err="1">
                <a:solidFill>
                  <a:srgbClr val="002060"/>
                </a:solidFill>
              </a:rPr>
              <a:t>Chuối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tiêu</a:t>
            </a:r>
            <a:r>
              <a:rPr lang="en-US" sz="2500" dirty="0">
                <a:solidFill>
                  <a:srgbClr val="002060"/>
                </a:solidFill>
              </a:rPr>
              <a:t> (</a:t>
            </a:r>
            <a:r>
              <a:rPr lang="en-US" sz="2500" dirty="0" err="1">
                <a:solidFill>
                  <a:srgbClr val="002060"/>
                </a:solidFill>
              </a:rPr>
              <a:t>Tây</a:t>
            </a:r>
            <a:r>
              <a:rPr lang="en-US" sz="25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657600" y="5344199"/>
            <a:ext cx="5632174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</a:t>
            </a:r>
            <a:r>
              <a:rPr lang="vi-VN" sz="2500" dirty="0">
                <a:solidFill>
                  <a:srgbClr val="002060"/>
                </a:solidFill>
              </a:rPr>
              <a:t> 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Mỳ đa nấu thịt cà chua</a:t>
            </a:r>
          </a:p>
          <a:p>
            <a:r>
              <a:rPr lang="vi-VN" sz="2500" dirty="0">
                <a:solidFill>
                  <a:srgbClr val="002060"/>
                </a:solidFill>
              </a:rPr>
              <a:t>                        </a:t>
            </a:r>
            <a:r>
              <a:rPr lang="en-US" sz="2500" dirty="0">
                <a:solidFill>
                  <a:srgbClr val="002060"/>
                </a:solidFill>
              </a:rPr>
              <a:t>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vi-VN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Meta care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581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đơn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khối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mẫu giáo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mùa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hè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tư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273229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Bún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bò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hành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thơm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>
                <a:solidFill>
                  <a:srgbClr val="002060"/>
                </a:solidFill>
              </a:rPr>
              <a:t>Bánh </a:t>
            </a:r>
            <a:r>
              <a:rPr lang="en-US" sz="2500" dirty="0" err="1">
                <a:solidFill>
                  <a:srgbClr val="002060"/>
                </a:solidFill>
              </a:rPr>
              <a:t>quy</a:t>
            </a:r>
            <a:r>
              <a:rPr lang="en-US" sz="2500" dirty="0">
                <a:solidFill>
                  <a:srgbClr val="002060"/>
                </a:solidFill>
              </a:rPr>
              <a:t> pho </a:t>
            </a:r>
            <a:r>
              <a:rPr lang="en-US" sz="2500" dirty="0" err="1">
                <a:solidFill>
                  <a:srgbClr val="002060"/>
                </a:solidFill>
              </a:rPr>
              <a:t>mai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417983" y="2992956"/>
            <a:ext cx="6967330" cy="189047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Gà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lợn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ri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ngao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endParaRPr lang="vi-VN" sz="2500" dirty="0">
              <a:solidFill>
                <a:srgbClr val="002060"/>
              </a:solidFill>
            </a:endParaRPr>
          </a:p>
          <a:p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- TM : Dưa hấu</a:t>
            </a:r>
            <a:endParaRPr lang="en-US" sz="25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hầm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hạt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         </a:t>
            </a:r>
            <a:r>
              <a:rPr lang="en-US" sz="2500" dirty="0" err="1">
                <a:solidFill>
                  <a:srgbClr val="002060"/>
                </a:solidFill>
              </a:rPr>
              <a:t>sen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xanh</a:t>
            </a:r>
            <a:r>
              <a:rPr lang="en-US" sz="2500" dirty="0">
                <a:solidFill>
                  <a:srgbClr val="002060"/>
                </a:solidFill>
              </a:rPr>
              <a:t>         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</a:rPr>
              <a:t>                       </a:t>
            </a:r>
            <a:r>
              <a:rPr lang="en-US" sz="2500" dirty="0">
                <a:solidFill>
                  <a:srgbClr val="002060"/>
                </a:solidFill>
              </a:rPr>
              <a:t>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vi-VN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Meta care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373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đơn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khối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mẫu giáo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mùa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hè</a:t>
            </a:r>
            <a:br>
              <a:rPr lang="en-US" sz="3000" b="1" dirty="0">
                <a:solidFill>
                  <a:srgbClr val="FF0000"/>
                </a:solidFill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năm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3486" y="1442040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sườn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hầm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khoai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</a:t>
            </a:r>
            <a:r>
              <a:rPr lang="en-US" sz="2500" dirty="0" err="1">
                <a:solidFill>
                  <a:srgbClr val="002060"/>
                </a:solidFill>
              </a:rPr>
              <a:t>tây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rốt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</a:t>
            </a:r>
            <a:r>
              <a:rPr lang="en-US" sz="2500" dirty="0">
                <a:solidFill>
                  <a:srgbClr val="002060"/>
                </a:solidFill>
              </a:rPr>
              <a:t>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uống</a:t>
            </a:r>
            <a:r>
              <a:rPr lang="en-US" sz="2500" dirty="0">
                <a:solidFill>
                  <a:srgbClr val="002060"/>
                </a:solidFill>
              </a:rPr>
              <a:t>            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497496" y="3101162"/>
            <a:ext cx="6967330" cy="193466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mồng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tơi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mướp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cua</a:t>
            </a:r>
            <a:endParaRPr lang="vi-VN" sz="2500" dirty="0">
              <a:solidFill>
                <a:srgbClr val="002060"/>
              </a:solidFill>
            </a:endParaRPr>
          </a:p>
          <a:p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- Củ quả luộc</a:t>
            </a:r>
            <a:endParaRPr lang="en-US" sz="25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376247" y="5451231"/>
            <a:ext cx="5913528" cy="123092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Bánh mỳ nhân mặn</a:t>
            </a:r>
          </a:p>
          <a:p>
            <a:r>
              <a:rPr lang="vi-VN" sz="2500" dirty="0">
                <a:solidFill>
                  <a:srgbClr val="002060"/>
                </a:solidFill>
              </a:rPr>
              <a:t>                        </a:t>
            </a:r>
            <a:r>
              <a:rPr lang="en-US" sz="2500" dirty="0">
                <a:solidFill>
                  <a:srgbClr val="002060"/>
                </a:solidFill>
              </a:rPr>
              <a:t>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vi-VN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Meta care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432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đơn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khối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mẫu giáo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mùa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hè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sáu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32236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Mỳ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gà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hành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thơm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>
                <a:solidFill>
                  <a:srgbClr val="002060"/>
                </a:solidFill>
              </a:rPr>
              <a:t>Bánh </a:t>
            </a:r>
            <a:r>
              <a:rPr lang="en-US" sz="2500" dirty="0" err="1">
                <a:solidFill>
                  <a:srgbClr val="002060"/>
                </a:solidFill>
              </a:rPr>
              <a:t>canxi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417983" y="2875723"/>
            <a:ext cx="6967330" cy="210709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</a:t>
            </a:r>
            <a:r>
              <a:rPr lang="en-US" sz="2500" dirty="0" err="1">
                <a:solidFill>
                  <a:srgbClr val="002060"/>
                </a:solidFill>
              </a:rPr>
              <a:t>Tôm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om </a:t>
            </a:r>
            <a:r>
              <a:rPr lang="en-US" sz="2500" dirty="0" err="1">
                <a:solidFill>
                  <a:srgbClr val="002060"/>
                </a:solidFill>
              </a:rPr>
              <a:t>nấm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dền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vi-VN" sz="2500" dirty="0">
              <a:solidFill>
                <a:srgbClr val="002060"/>
              </a:solidFill>
            </a:endParaRPr>
          </a:p>
          <a:p>
            <a:r>
              <a:rPr lang="vi-VN" sz="2500" dirty="0">
                <a:solidFill>
                  <a:srgbClr val="002060"/>
                </a:solidFill>
              </a:rPr>
              <a:t>              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Giá xào mướp</a:t>
            </a:r>
          </a:p>
          <a:p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- Sữa chua uống Probi</a:t>
            </a:r>
            <a:endParaRPr lang="en-US" sz="25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Bún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bằm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    </a:t>
            </a:r>
            <a:r>
              <a:rPr lang="en-US" sz="2500" dirty="0" err="1">
                <a:solidFill>
                  <a:srgbClr val="002060"/>
                </a:solidFill>
              </a:rPr>
              <a:t>hành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thơm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vi-VN" sz="2500" dirty="0">
                <a:solidFill>
                  <a:srgbClr val="002060"/>
                </a:solidFill>
              </a:rPr>
              <a:t>                        </a:t>
            </a:r>
            <a:r>
              <a:rPr lang="en-US" sz="2500" dirty="0">
                <a:solidFill>
                  <a:srgbClr val="002060"/>
                </a:solidFill>
              </a:rPr>
              <a:t>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vi-VN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Meta care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124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đơn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khối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mẫu giáo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mùa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hè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bẩy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333882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củ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uống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590261" y="3021497"/>
            <a:ext cx="6967330" cy="194806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bầu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vi-VN" sz="2500" dirty="0">
              <a:solidFill>
                <a:srgbClr val="002060"/>
              </a:solidFill>
            </a:endParaRPr>
          </a:p>
          <a:p>
            <a:r>
              <a:rPr lang="vi-VN" sz="2500" dirty="0">
                <a:solidFill>
                  <a:srgbClr val="002060"/>
                </a:solidFill>
              </a:rPr>
              <a:t>              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Thanh long</a:t>
            </a:r>
            <a:endParaRPr lang="en-US" sz="25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bò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hầm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củ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vi-VN" sz="2500" dirty="0">
                <a:solidFill>
                  <a:srgbClr val="002060"/>
                </a:solidFill>
              </a:rPr>
              <a:t>                      </a:t>
            </a:r>
            <a:r>
              <a:rPr lang="en-US" sz="2500" dirty="0">
                <a:solidFill>
                  <a:srgbClr val="002060"/>
                </a:solidFill>
              </a:rPr>
              <a:t>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vi-VN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Meta care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350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đơn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khối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mẫu giáo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mùa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hè</a:t>
            </a:r>
            <a:br>
              <a:rPr lang="en-US" sz="3000" b="1" dirty="0">
                <a:solidFill>
                  <a:srgbClr val="FF0000"/>
                </a:solidFill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hai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32236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Bánh </a:t>
            </a:r>
            <a:r>
              <a:rPr lang="en-US" sz="2500" dirty="0" err="1">
                <a:solidFill>
                  <a:srgbClr val="002060"/>
                </a:solidFill>
              </a:rPr>
              <a:t>mỳ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ruốc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tươi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Vinamilk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351722" y="3074504"/>
            <a:ext cx="6967330" cy="180229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kho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trứng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cút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muống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vi-VN" sz="2500" dirty="0">
              <a:solidFill>
                <a:srgbClr val="002060"/>
              </a:solidFill>
            </a:endParaRPr>
          </a:p>
          <a:p>
            <a:r>
              <a:rPr lang="vi-VN" sz="2500" dirty="0">
                <a:solidFill>
                  <a:srgbClr val="002060"/>
                </a:solidFill>
              </a:rPr>
              <a:t>              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Sữa chua Vinamilk</a:t>
            </a:r>
            <a:endParaRPr lang="en-US" sz="25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</a:t>
            </a:r>
            <a:r>
              <a:rPr lang="vi-VN" sz="2500" dirty="0">
                <a:solidFill>
                  <a:srgbClr val="002060"/>
                </a:solidFill>
              </a:rPr>
              <a:t> </a:t>
            </a:r>
            <a:r>
              <a:rPr lang="en-US" sz="2500" dirty="0">
                <a:solidFill>
                  <a:srgbClr val="002060"/>
                </a:solidFill>
              </a:rPr>
              <a:t>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cá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hồi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bí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đỏ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vi-VN" sz="2500" dirty="0">
                <a:solidFill>
                  <a:srgbClr val="002060"/>
                </a:solidFill>
              </a:rPr>
              <a:t>                        </a:t>
            </a:r>
            <a:r>
              <a:rPr lang="en-US" sz="2500" dirty="0">
                <a:solidFill>
                  <a:srgbClr val="002060"/>
                </a:solidFill>
              </a:rPr>
              <a:t>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vi-VN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Meta care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152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đơn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khối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mẫu giáo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mùa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hè</a:t>
            </a:r>
            <a:br>
              <a:rPr lang="en-US" sz="3000" b="1" dirty="0">
                <a:solidFill>
                  <a:srgbClr val="FF0000"/>
                </a:solidFill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ba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294228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bí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đỏ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</a:t>
            </a:r>
            <a:r>
              <a:rPr lang="en-US" sz="2500" dirty="0">
                <a:solidFill>
                  <a:srgbClr val="002060"/>
                </a:solidFill>
              </a:rPr>
              <a:t>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uống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205949" y="3047646"/>
            <a:ext cx="6967330" cy="172313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Cá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ngũ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liễu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bầu</a:t>
            </a:r>
            <a:r>
              <a:rPr lang="en-US" sz="2500" dirty="0">
                <a:solidFill>
                  <a:srgbClr val="002060"/>
                </a:solidFill>
              </a:rPr>
              <a:t> (</a:t>
            </a:r>
            <a:r>
              <a:rPr lang="en-US" sz="2500" dirty="0" err="1">
                <a:solidFill>
                  <a:srgbClr val="002060"/>
                </a:solidFill>
              </a:rPr>
              <a:t>Bí</a:t>
            </a:r>
            <a:r>
              <a:rPr lang="en-US" sz="2500" dirty="0">
                <a:solidFill>
                  <a:srgbClr val="002060"/>
                </a:solidFill>
              </a:rPr>
              <a:t>)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TM: </a:t>
            </a:r>
            <a:r>
              <a:rPr lang="en-US" sz="2500" dirty="0" err="1">
                <a:solidFill>
                  <a:srgbClr val="002060"/>
                </a:solidFill>
              </a:rPr>
              <a:t>Chuối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tiêu</a:t>
            </a:r>
            <a:r>
              <a:rPr lang="en-US" sz="2500" dirty="0">
                <a:solidFill>
                  <a:srgbClr val="002060"/>
                </a:solidFill>
              </a:rPr>
              <a:t> (</a:t>
            </a:r>
            <a:r>
              <a:rPr lang="en-US" sz="2500" dirty="0" err="1">
                <a:solidFill>
                  <a:srgbClr val="002060"/>
                </a:solidFill>
              </a:rPr>
              <a:t>Tây</a:t>
            </a:r>
            <a:r>
              <a:rPr lang="en-US" sz="25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657600" y="5344199"/>
            <a:ext cx="5632174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Bún thịt cà chua</a:t>
            </a:r>
          </a:p>
          <a:p>
            <a:r>
              <a:rPr lang="vi-VN" sz="2500" dirty="0">
                <a:solidFill>
                  <a:srgbClr val="002060"/>
                </a:solidFill>
              </a:rPr>
              <a:t>                        </a:t>
            </a:r>
            <a:r>
              <a:rPr lang="en-US" sz="2500" dirty="0">
                <a:solidFill>
                  <a:srgbClr val="002060"/>
                </a:solidFill>
              </a:rPr>
              <a:t>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vi-VN" sz="2500" dirty="0">
                <a:solidFill>
                  <a:srgbClr val="002060"/>
                </a:solidFill>
              </a:rPr>
              <a:t> </a:t>
            </a:r>
            <a:r>
              <a:rPr lang="vi-VN" sz="2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Meta care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314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928</Words>
  <Application>Microsoft Office PowerPoint</Application>
  <PresentationFormat>Widescreen</PresentationFormat>
  <Paragraphs>119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      UBND QUẬN LONG BIÊN TRƯỜNG MN HOA HƯỚNG DƯƠNG         THỰC ĐƠN MÙA HÈ Khối mẫu giáo Thời gian thực hiện 1/4/2022 đến 1/11/2022          </vt:lpstr>
      <vt:lpstr>Thực đơn khối mẫu giáo mùa hè Thứ hai tuần 1+3</vt:lpstr>
      <vt:lpstr>Thực đơn khối mẫu giáo mùa hè Thứ ba tuần 1+3</vt:lpstr>
      <vt:lpstr>Thực đơn khối mẫu giáo mùa hè Thứ tư tuần 1+3</vt:lpstr>
      <vt:lpstr>Thực đơn khối mẫu giáo mùa hè Thứ năm tuần 1+3</vt:lpstr>
      <vt:lpstr>Thực đơn khối mẫu giáo mùa hè Thứ sáu tuần 1+3</vt:lpstr>
      <vt:lpstr>Thực đơn khối mẫu giáo mùa hè Thứ bẩy tuần 1+3</vt:lpstr>
      <vt:lpstr>Thực đơn khối mẫu giáo mùa hè Thứ hai tuần 2+4</vt:lpstr>
      <vt:lpstr>Thực đơn khối mẫu giáo mùa hè Thứ ba tuần 2+4</vt:lpstr>
      <vt:lpstr>Thực đơn khối mẫu giáo mùa hè Thứ tư tuần 2+4</vt:lpstr>
      <vt:lpstr>Thực đơn khối mẫu giáo mùa hè Thứ năm tuần 2+4</vt:lpstr>
      <vt:lpstr>Thực đơn khối mẫu giáo mùa hè Thứ sáu tuần 2+4</vt:lpstr>
      <vt:lpstr>Thực đơn khối mẫu giáo mùa hè Thứ bẩy tuần 2+4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UBND QUẬN LONG BIÊN TRƯỜNG MN HOA HƯỚNG DƯƠNG         THỰC ĐƠN MÙA HÈ Khối nhà trẻ 24-36 tháng Thời gian thực hiện 5/9/2021 đến 31/3/2022          </dc:title>
  <dc:creator>User</dc:creator>
  <cp:lastModifiedBy>User</cp:lastModifiedBy>
  <cp:revision>4</cp:revision>
  <dcterms:created xsi:type="dcterms:W3CDTF">2021-08-03T03:51:01Z</dcterms:created>
  <dcterms:modified xsi:type="dcterms:W3CDTF">2021-08-10T23:02:48Z</dcterms:modified>
</cp:coreProperties>
</file>