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6" r:id="rId3"/>
    <p:sldId id="290" r:id="rId5"/>
    <p:sldId id="291" r:id="rId6"/>
    <p:sldId id="301" r:id="rId7"/>
    <p:sldId id="303" r:id="rId8"/>
    <p:sldId id="292" r:id="rId9"/>
    <p:sldId id="293" r:id="rId10"/>
    <p:sldId id="294" r:id="rId11"/>
    <p:sldId id="295" r:id="rId12"/>
    <p:sldId id="296" r:id="rId13"/>
    <p:sldId id="300" r:id="rId14"/>
    <p:sldId id="297" r:id="rId15"/>
    <p:sldId id="298" r:id="rId16"/>
    <p:sldId id="299" r:id="rId17"/>
    <p:sldId id="30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>
      <p:cViewPr>
        <p:scale>
          <a:sx n="70" d="100"/>
          <a:sy n="70" d="100"/>
        </p:scale>
        <p:origin x="-141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7857BA-2C35-4716-A401-32AAA7202B35}" type="slidenum">
              <a:rPr lang="en-US" smtClean="0"/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wmv"/><Relationship Id="rId2" Type="http://schemas.openxmlformats.org/officeDocument/2006/relationships/video" Target="../media/media1.wmv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2000" y="1219200"/>
            <a:ext cx="7543800" cy="1066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kern="10" dirty="0">
                <a:ln w="19050">
                  <a:solidFill>
                    <a:srgbClr val="000080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PHÒNG GIÁO DỤC VÀ ĐÀO TẠO QUẬN LONG BIÊN</a:t>
            </a:r>
            <a:endParaRPr lang="en-US" sz="2000" kern="10" dirty="0">
              <a:ln w="19050">
                <a:solidFill>
                  <a:srgbClr val="000080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r>
              <a:rPr lang="vi-VN" sz="20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/>
                <a:cs typeface="Times New Roman" panose="02020603050405020304"/>
              </a:rPr>
              <a:t>TRƯỜNG MẦM NON </a:t>
            </a:r>
            <a:r>
              <a:rPr lang="en-US" sz="20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/>
                <a:cs typeface="Times New Roman" panose="02020603050405020304"/>
              </a:rPr>
              <a:t>HOA HƯỚNG DƯƠNG</a:t>
            </a:r>
            <a:endParaRPr lang="en-US" sz="20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endParaRPr lang="en-US" sz="2000" b="1" dirty="0" smtClean="0">
              <a:solidFill>
                <a:srgbClr val="CC3399"/>
              </a:solidFill>
              <a:latin typeface=".VnAvantH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CC3399"/>
              </a:solidFill>
              <a:latin typeface=".VnAvantH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1" y="2209679"/>
            <a:ext cx="8077200" cy="3169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PTNT</a:t>
            </a:r>
            <a:endParaRPr lang="en-US" sz="3600" b="1" dirty="0" smtClean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HOA HỌC</a:t>
            </a:r>
            <a:endParaRPr lang="en-US" sz="4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Mỹ Linh</a:t>
            </a:r>
            <a:endParaRPr lang="en-US" sz="2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MGL A2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4305"/>
            <a:ext cx="91440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b="1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37" y="-2275"/>
            <a:ext cx="91440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  <a:endParaRPr lang="en-US" sz="36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CỬA BÍ MẬT</a:t>
              </a:r>
              <a:endPara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2275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1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81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4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54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5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64827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2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29400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3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10236"/>
            <a:ext cx="9124666" cy="6835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-2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0394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48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dirty="0" smtClean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THÔNG MINH</a:t>
            </a:r>
            <a:endParaRPr lang="en-US" sz="48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89154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915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914400" y="1752600"/>
            <a:ext cx="7535545" cy="3169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00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0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00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0000" b="1" dirty="0" smtClean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9713" y="-152400"/>
            <a:ext cx="9507523" cy="71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Picture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1524000"/>
              <a:ext cx="84582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endParaRPr lang="en-US" sz="48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997"/>
            <a:ext cx="9144000" cy="4541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824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00599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05" y="4800600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6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2168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8319334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6398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 rot="20392376">
            <a:off x="880284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4653745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7296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3884" y="-12510"/>
            <a:ext cx="9144000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sz="3600" b="1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36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792" y="14844"/>
            <a:ext cx="9144000" cy="6995556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36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endParaRPr lang="en-US" sz="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91200" y="6211669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endParaRPr lang="en-US" sz="3600" b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5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WPS Presentation</Application>
  <PresentationFormat>On-screen Show (4:3)</PresentationFormat>
  <Paragraphs>46</Paragraphs>
  <Slides>15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Times New Roman</vt:lpstr>
      <vt:lpstr>.VnAvantH</vt:lpstr>
      <vt:lpstr>Times New Roman</vt:lpstr>
      <vt:lpstr>Impact</vt:lpstr>
      <vt:lpstr>Segoe Print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Kim Chi</cp:lastModifiedBy>
  <cp:revision>285</cp:revision>
  <dcterms:created xsi:type="dcterms:W3CDTF">2008-01-16T04:47:00Z</dcterms:created>
  <dcterms:modified xsi:type="dcterms:W3CDTF">2022-04-20T12:16:13Z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08CF3F538EF74646958DD172EFCB6A86</vt:lpwstr>
  </property>
  <property fmtid="{D5CDD505-2E9C-101B-9397-08002B2CF9AE}" pid="3" name="KSOProductBuildVer">
    <vt:lpwstr>1033-11.2.0.11074</vt:lpwstr>
  </property>
</Properties>
</file>