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303" r:id="rId5"/>
    <p:sldId id="304" r:id="rId6"/>
    <p:sldId id="306" r:id="rId7"/>
    <p:sldId id="283" r:id="rId8"/>
    <p:sldId id="284" r:id="rId9"/>
    <p:sldId id="293" r:id="rId10"/>
    <p:sldId id="289" r:id="rId11"/>
    <p:sldId id="278" r:id="rId12"/>
    <p:sldId id="290" r:id="rId13"/>
    <p:sldId id="305" r:id="rId14"/>
    <p:sldId id="286" r:id="rId15"/>
    <p:sldId id="295" r:id="rId16"/>
    <p:sldId id="270" r:id="rId17"/>
    <p:sldId id="272" r:id="rId18"/>
    <p:sldId id="301" r:id="rId19"/>
    <p:sldId id="302" r:id="rId20"/>
    <p:sldId id="297" r:id="rId21"/>
    <p:sldId id="298" r:id="rId22"/>
    <p:sldId id="299" r:id="rId23"/>
    <p:sldId id="296" r:id="rId24"/>
    <p:sldId id="268" r:id="rId25"/>
    <p:sldId id="307" r:id="rId26"/>
    <p:sldId id="300" r:id="rId27"/>
    <p:sldId id="274" r:id="rId28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437" y="82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GIF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hyperlink" Target="../../HUUHUU/Desktop/COP DIA/Giao an M non/The Gioi Quanh Be/cacfile/chua dung.wav" TargetMode="External"/><Relationship Id="rId3" Type="http://schemas.openxmlformats.org/officeDocument/2006/relationships/image" Target="../media/image12.GIF"/><Relationship Id="rId2" Type="http://schemas.openxmlformats.org/officeDocument/2006/relationships/image" Target="../media/image17.GIF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28.png"/><Relationship Id="rId4" Type="http://schemas.microsoft.com/office/2007/relationships/media" Target="file:///C:\Users\Admin\Downloads\&#272;&#224;n%20G&#224;%20Con%20-%20Ca%20Nh&#7841;c%20Vui%20Nh&#7897;n.mp4" TargetMode="External"/><Relationship Id="rId3" Type="http://schemas.openxmlformats.org/officeDocument/2006/relationships/video" Target="file:///C:\Users\Admin\Downloads\&#272;&#224;n%20G&#224;%20Con%20-%20Ca%20Nh&#7841;c%20Vui%20Nh&#7897;n.mp4" TargetMode="Externa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75815" y="2569845"/>
            <a:ext cx="722884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HOẠT ĐỘNG VĂN HỌC</a:t>
            </a:r>
            <a:endParaRPr kumimoji="0" lang="en-US" sz="6000" b="1" kern="1200" cap="none" spc="0" normalizeH="0" baseline="0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THƠ: ĐÀN GÀ CON</a:t>
            </a:r>
            <a:endParaRPr kumimoji="0" lang="en-US" sz="6000" b="1" kern="1200" cap="none" spc="0" normalizeH="0" baseline="0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2840" y="4419600"/>
            <a:ext cx="4035425" cy="1222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Vũ Thị Hải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688" y="1481138"/>
            <a:ext cx="6778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6688" y="5794375"/>
            <a:ext cx="65944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NĂM HỌC: 2022- 2023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charRg st="41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6392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8438" name="Picture 6"/>
          <p:cNvPicPr>
            <a:picLocks noChangeAspect="1"/>
          </p:cNvPicPr>
          <p:nvPr/>
        </p:nvPicPr>
        <p:blipFill>
          <a:blip r:embed="rId1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/>
              <a:t>Trong bài thơ nhắc đến bao nhiêu quả trứng?</a:t>
            </a:r>
            <a:endParaRPr lang="en-US" altLang="en-US" sz="4000" dirty="0"/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/>
              <a:t>Gà mẹ đang làm gì để có các chú gà con ra đời?</a:t>
            </a:r>
            <a:endParaRPr lang="en-US" altLang="en-US" sz="4000" dirty="0"/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222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30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206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000" y="755650"/>
            <a:ext cx="5915025" cy="993775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     I.MỤC ĐÍCH – YÊU CẦU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70163"/>
            <a:ext cx="9563100" cy="3467100"/>
          </a:xfrm>
        </p:spPr>
        <p:txBody>
          <a:bodyPr vert="horz" wrap="square" lIns="91440" tIns="45720" rIns="91440" bIns="45720" numCol="1" rtlCol="0" anchor="t" anchorCtr="0" compatLnSpc="1"/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.Kiến thức: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“Đàn gà con”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hiểu nội dung bài thơ.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Nhớ được các tình tiết trong bài thơ như: 10 quả trứng, mẹ gà ấp ủ…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2.Kỹ năng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kỹ năng đọc thơ diễn cảm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tính tự tin khi lên đọc thơ.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3.Thái độ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trò chơi.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yêu quí chăm sóc con vật nuôi trong gia đình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</a:pPr>
            <a:endParaRPr sz="7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  <a:endParaRPr kumimoji="0" lang="en-US" sz="3200" b="1" kern="1200" cap="none" spc="0" normalizeH="0" baseline="0" noProof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charRg st="2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charRg st="2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charRg st="2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charRg st="2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charRg st="3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charRg st="6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charRg st="6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charRg st="6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charRg st="6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charRg st="8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charRg st="8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charRg st="8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charRg st="8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charRg st="1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charRg st="1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charRg st="1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charRg st="1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charRg st="3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charRg st="3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charRg st="3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charRg st="3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charRg st="6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charRg st="6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charRg st="6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charRg st="6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charRg st="8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charRg st="8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charRg st="8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charRg st="8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charRg st="9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charRg st="9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charRg st="9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charRg st="9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7890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3365500" y="195263"/>
            <a:ext cx="5461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Cô và trẻ hát bài hát: Đàn gà con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400" y="989013"/>
            <a:ext cx="7543800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9" descr="PINGKI00128289.jpg"/>
          <p:cNvPicPr>
            <a:picLocks noChangeAspect="1"/>
          </p:cNvPicPr>
          <p:nvPr/>
        </p:nvPicPr>
        <p:blipFill>
          <a:blip r:embed="rId1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WordArt 5"/>
          <p:cNvSpPr>
            <a:spLocks noTextEdit="1"/>
          </p:cNvSpPr>
          <p:nvPr/>
        </p:nvSpPr>
        <p:spPr>
          <a:xfrm>
            <a:off x="3048000" y="838200"/>
            <a:ext cx="7010400" cy="472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!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362200" y="2459038"/>
            <a:ext cx="8124825" cy="2554288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cô: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Tranh minh họa nội dung bài thơ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Giáo án powerpoin. 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trẻ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Trang phục gọn gàng, trẻ ngồi theo hình chữ U</a:t>
            </a:r>
            <a:endParaRPr lang="vi-VN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213" y="1143000"/>
            <a:ext cx="2441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CHUẨN BỊ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charRg st="17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charRg st="5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charRg st="70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8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charRg st="88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8434" name="Group 17"/>
          <p:cNvGrpSpPr/>
          <p:nvPr/>
        </p:nvGrpSpPr>
        <p:grpSpPr>
          <a:xfrm>
            <a:off x="0" y="-39687"/>
            <a:ext cx="12192000" cy="6897687"/>
            <a:chOff x="0" y="-19"/>
            <a:chExt cx="5926" cy="4377"/>
          </a:xfrm>
        </p:grpSpPr>
        <p:pic>
          <p:nvPicPr>
            <p:cNvPr id="18437" name="Picture 1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1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20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21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TextBox 1"/>
          <p:cNvSpPr txBox="1"/>
          <p:nvPr/>
        </p:nvSpPr>
        <p:spPr>
          <a:xfrm>
            <a:off x="3746500" y="1219200"/>
            <a:ext cx="43465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ỔN ĐỊNH TỔ CHỨC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72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1728</Words>
  <Application>WPS Presentation</Application>
  <PresentationFormat/>
  <Paragraphs>103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Calibri Light</vt:lpstr>
      <vt:lpstr>Times New Roman</vt:lpstr>
      <vt:lpstr>Calibri</vt:lpstr>
      <vt:lpstr>Microsoft YaHei</vt:lpstr>
      <vt:lpstr>Arial Unicode MS</vt:lpstr>
      <vt:lpstr>Arial Black</vt:lpstr>
      <vt:lpstr>1_Default Design</vt:lpstr>
      <vt:lpstr>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CHI</cp:lastModifiedBy>
  <cp:revision>28</cp:revision>
  <dcterms:created xsi:type="dcterms:W3CDTF">2009-12-29T15:23:02Z</dcterms:created>
  <dcterms:modified xsi:type="dcterms:W3CDTF">2022-04-20T12:37:38Z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