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86323" autoAdjust="0"/>
  </p:normalViewPr>
  <p:slideViewPr>
    <p:cSldViewPr>
      <p:cViewPr varScale="1">
        <p:scale>
          <a:sx n="91" d="100"/>
          <a:sy n="91" d="100"/>
        </p:scale>
        <p:origin x="1602" y="90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 smtClean="0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 smtClean="0"/>
              <a:t>Bấm &amp; sửa kiểu tiêu đề</a:t>
            </a:r>
          </a:p>
          <a:p>
            <a:pPr lvl="1" fontAlgn="base"/>
            <a:r>
              <a:rPr lang="vi-VN" strike="noStrike" noProof="1" smtClean="0"/>
              <a:t>Mức hai</a:t>
            </a:r>
          </a:p>
          <a:p>
            <a:pPr lvl="2" fontAlgn="base"/>
            <a:r>
              <a:rPr lang="vi-VN" strike="noStrike" noProof="1" smtClean="0"/>
              <a:t>Mức ba</a:t>
            </a:r>
          </a:p>
          <a:p>
            <a:pPr lvl="3" fontAlgn="base"/>
            <a:r>
              <a:rPr lang="vi-VN" strike="noStrike" noProof="1" smtClean="0"/>
              <a:t>Mức bốn</a:t>
            </a:r>
          </a:p>
          <a:p>
            <a:pPr lvl="4" fontAlgn="base"/>
            <a:r>
              <a:rPr lang="vi-VN" strike="noStrike" noProof="1" smtClean="0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-393065" y="-41572"/>
            <a:ext cx="9372600" cy="47606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690" y="98736"/>
            <a:ext cx="725741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2400" b="1" cap="none" spc="0" dirty="0" smtClean="0">
                <a:solidFill>
                  <a:srgbClr val="7030A0"/>
                </a:solidFill>
                <a:effectLst/>
              </a:rPr>
              <a:t>UBND QUẬN LONG BIÊN</a:t>
            </a:r>
            <a:endParaRPr lang="en-US" sz="2400" b="1" cap="none" spc="0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Trường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mầm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non </a:t>
            </a:r>
            <a:r>
              <a:rPr lang="vi-VN" sz="2400" b="1" cap="none" spc="0" dirty="0" smtClean="0">
                <a:solidFill>
                  <a:srgbClr val="7030A0"/>
                </a:solidFill>
                <a:effectLst/>
              </a:rPr>
              <a:t>Hoa Hướng Dương</a:t>
            </a:r>
            <a:endParaRPr lang="en-US" sz="2400" b="1" cap="none" spc="0" dirty="0" smtClean="0">
              <a:solidFill>
                <a:srgbClr val="7030A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0589" y="1750362"/>
            <a:ext cx="6846570" cy="1938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Thơ</a:t>
            </a:r>
            <a:r>
              <a:rPr lang="en-US" sz="60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Mùa</a:t>
            </a:r>
            <a:r>
              <a:rPr lang="en-US" sz="60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hạ</a:t>
            </a:r>
            <a:r>
              <a:rPr lang="en-US" sz="60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tuyệt</a:t>
            </a:r>
            <a:r>
              <a:rPr lang="en-US" sz="60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60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vời</a:t>
            </a:r>
            <a:endParaRPr lang="en-US" sz="6000" b="1" dirty="0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9755" y="4528522"/>
            <a:ext cx="55416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GVTH: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Minh Phương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97" y="940360"/>
            <a:ext cx="1143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124200" y="16764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 smtClean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975" y="457200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29" y="64810"/>
            <a:ext cx="1580686" cy="1495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Office PowerPoint</Application>
  <PresentationFormat>On-screen Show (4:3)</PresentationFormat>
  <Paragraphs>30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Microsoft YaHei</vt:lpstr>
      <vt:lpstr>Microsoft YaHei</vt:lpstr>
      <vt:lpstr>宋体</vt:lpstr>
      <vt:lpstr>Arial</vt:lpstr>
      <vt:lpstr>Calibri</vt:lpstr>
      <vt:lpstr>等线</vt:lpstr>
      <vt:lpstr>HP001 5H</vt:lpstr>
      <vt:lpstr>SVN-Cookies</vt:lpstr>
      <vt:lpstr>Times New Roman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Linh</cp:lastModifiedBy>
  <cp:revision>382</cp:revision>
  <dcterms:created xsi:type="dcterms:W3CDTF">2009-10-23T09:00:00Z</dcterms:created>
  <dcterms:modified xsi:type="dcterms:W3CDTF">2022-04-25T05:21:13Z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