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91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0"/>
  </p:normalViewPr>
  <p:slideViewPr>
    <p:cSldViewPr>
      <p:cViewPr varScale="1">
        <p:scale>
          <a:sx n="94" d="100"/>
          <a:sy n="94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3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1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E02B-0BCE-4268-82CF-AF83EA627CE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49B9-2A96-485C-B5FB-7C703AE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://img10.hostingpics.net/pics/224835aquariumapos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25" y="3276600"/>
            <a:ext cx="7696200" cy="3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3528" y="138589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525" y="589076"/>
            <a:ext cx="622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02632" y="1050741"/>
            <a:ext cx="914400" cy="914400"/>
            <a:chOff x="4320405" y="983673"/>
            <a:chExt cx="482025" cy="482025"/>
          </a:xfrm>
        </p:grpSpPr>
        <p:sp>
          <p:nvSpPr>
            <p:cNvPr id="10" name="Oval 9"/>
            <p:cNvSpPr/>
            <p:nvPr/>
          </p:nvSpPr>
          <p:spPr>
            <a:xfrm>
              <a:off x="4419600" y="107639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405" y="983673"/>
              <a:ext cx="482025" cy="48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562705" y="2111514"/>
            <a:ext cx="628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1183" y="2819400"/>
            <a:ext cx="738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3483" y="3404175"/>
            <a:ext cx="395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8093" y="3865840"/>
            <a:ext cx="439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525" y="5308158"/>
            <a:ext cx="265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2020- 2021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4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5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25" tmFilter="0, 0; 0.125,0.2665; 0.25,0.4; 0.375,0.465; 0.5,0.5;  0.625,0.535; 0.75,0.6; 0.875,0.7335; 1,1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13" tmFilter="0, 0; 0.125,0.2665; 0.25,0.4; 0.375,0.465; 0.5,0.5;  0.625,0.535; 0.75,0.6; 0.875,0.7335; 1,1">
                                          <p:stCondLst>
                                            <p:cond delay="40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tmFilter="0, 0; 0.125,0.2665; 0.25,0.4; 0.375,0.465; 0.5,0.5;  0.625,0.535; 0.75,0.6; 0.875,0.7335; 1,1">
                                          <p:stCondLst>
                                            <p:cond delay="50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9">
                                          <p:stCondLst>
                                            <p:cond delay="198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506" decel="50000">
                                          <p:stCondLst>
                                            <p:cond delay="20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9">
                                          <p:stCondLst>
                                            <p:cond delay="40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506" decel="50000">
                                          <p:stCondLst>
                                            <p:cond delay="408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9">
                                          <p:stCondLst>
                                            <p:cond delay="50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506" decel="50000">
                                          <p:stCondLst>
                                            <p:cond delay="50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9">
                                          <p:stCondLst>
                                            <p:cond delay="55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506" decel="50000">
                                          <p:stCondLst>
                                            <p:cond delay="559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781300" y="152400"/>
            <a:ext cx="43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con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723056" y="609600"/>
            <a:ext cx="2007675" cy="4105878"/>
            <a:chOff x="6723056" y="609600"/>
            <a:chExt cx="2007675" cy="4105878"/>
          </a:xfrm>
        </p:grpSpPr>
        <p:sp>
          <p:nvSpPr>
            <p:cNvPr id="39" name="Oval 34"/>
            <p:cNvSpPr>
              <a:spLocks noChangeArrowheads="1"/>
            </p:cNvSpPr>
            <p:nvPr/>
          </p:nvSpPr>
          <p:spPr bwMode="auto">
            <a:xfrm rot="309272">
              <a:off x="6723056" y="2210461"/>
              <a:ext cx="2007675" cy="25050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7696200" y="1295400"/>
              <a:ext cx="228600" cy="9906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7239000" y="60960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C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2349795"/>
            <a:ext cx="3048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+mj-lt"/>
              </a:rPr>
              <a:t>Chân gần đầu.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Râu 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gần mắt.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Lưng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dài</a:t>
            </a: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co quắp.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Mà 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bơi rất </a:t>
            </a: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tài.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7030A0"/>
                </a:solidFill>
                <a:latin typeface="+mj-lt"/>
              </a:rPr>
              <a:t>Đố </a:t>
            </a:r>
            <a:r>
              <a:rPr lang="vi-VN" sz="2400" dirty="0">
                <a:solidFill>
                  <a:srgbClr val="7030A0"/>
                </a:solidFill>
                <a:latin typeface="+mj-lt"/>
              </a:rPr>
              <a:t>bé, là con gì?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364421" y="1066800"/>
            <a:ext cx="327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860.859200000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4661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2854647" y="39408"/>
            <a:ext cx="3027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 TÔM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T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39.14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4715867" y="533400"/>
            <a:ext cx="3396797" cy="3852561"/>
            <a:chOff x="4715867" y="533400"/>
            <a:chExt cx="3396797" cy="3852561"/>
          </a:xfrm>
        </p:grpSpPr>
        <p:sp>
          <p:nvSpPr>
            <p:cNvPr id="7" name="Oval 34"/>
            <p:cNvSpPr>
              <a:spLocks noChangeArrowheads="1"/>
            </p:cNvSpPr>
            <p:nvPr/>
          </p:nvSpPr>
          <p:spPr bwMode="auto">
            <a:xfrm rot="2286811">
              <a:off x="4715867" y="1635299"/>
              <a:ext cx="3396797" cy="27506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 flipH="1">
              <a:off x="6414264" y="990600"/>
              <a:ext cx="138935" cy="10668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6019800" y="533400"/>
              <a:ext cx="152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82213" y="4625892"/>
            <a:ext cx="3387430" cy="1644816"/>
            <a:chOff x="4282213" y="4625892"/>
            <a:chExt cx="3387430" cy="1644816"/>
          </a:xfrm>
        </p:grpSpPr>
        <p:sp>
          <p:nvSpPr>
            <p:cNvPr id="5" name="Oval 34"/>
            <p:cNvSpPr>
              <a:spLocks noChangeArrowheads="1"/>
            </p:cNvSpPr>
            <p:nvPr/>
          </p:nvSpPr>
          <p:spPr bwMode="auto">
            <a:xfrm rot="309272">
              <a:off x="6395912" y="4625892"/>
              <a:ext cx="1273731" cy="16448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5562600" y="5791200"/>
              <a:ext cx="1371600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4282213" y="544830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0192" y="557080"/>
            <a:ext cx="3679736" cy="3057462"/>
            <a:chOff x="1110192" y="557080"/>
            <a:chExt cx="3679736" cy="3057462"/>
          </a:xfrm>
        </p:grpSpPr>
        <p:sp>
          <p:nvSpPr>
            <p:cNvPr id="6" name="Oval 34"/>
            <p:cNvSpPr>
              <a:spLocks noChangeArrowheads="1"/>
            </p:cNvSpPr>
            <p:nvPr/>
          </p:nvSpPr>
          <p:spPr bwMode="auto">
            <a:xfrm rot="309272">
              <a:off x="1625884" y="1204057"/>
              <a:ext cx="3164044" cy="24104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1110192" y="55708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1905000" y="1179731"/>
              <a:ext cx="762000" cy="614914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14098" y="152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con </a:t>
            </a:r>
            <a:r>
              <a:rPr lang="en-US" dirty="0" err="1" smtClean="0"/>
              <a:t>tôm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2" name="T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498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1281" y="3094475"/>
            <a:ext cx="1448519" cy="3419256"/>
            <a:chOff x="761281" y="3094475"/>
            <a:chExt cx="1448519" cy="3419256"/>
          </a:xfrm>
        </p:grpSpPr>
        <p:grpSp>
          <p:nvGrpSpPr>
            <p:cNvPr id="3" name="Group 2"/>
            <p:cNvGrpSpPr/>
            <p:nvPr/>
          </p:nvGrpSpPr>
          <p:grpSpPr>
            <a:xfrm>
              <a:off x="761281" y="3094475"/>
              <a:ext cx="1227375" cy="2772925"/>
              <a:chOff x="761281" y="3094475"/>
              <a:chExt cx="1227375" cy="2772925"/>
            </a:xfrm>
          </p:grpSpPr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 rot="309272">
                <a:off x="761281" y="3094475"/>
                <a:ext cx="1227375" cy="180704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36"/>
              <p:cNvSpPr>
                <a:spLocks noChangeShapeType="1"/>
              </p:cNvSpPr>
              <p:nvPr/>
            </p:nvSpPr>
            <p:spPr bwMode="auto">
              <a:xfrm flipH="1" flipV="1">
                <a:off x="1219200" y="4953000"/>
                <a:ext cx="304800" cy="91440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990600" y="586740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Râu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31473" y="152400"/>
            <a:ext cx="43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con </a:t>
            </a:r>
            <a:r>
              <a:rPr lang="en-US" dirty="0" err="1" smtClean="0"/>
              <a:t>tôm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T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0" y="5618179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18109" y="3571680"/>
            <a:ext cx="2544491" cy="2722956"/>
            <a:chOff x="3018109" y="3571680"/>
            <a:chExt cx="2544491" cy="2722956"/>
          </a:xfrm>
        </p:grpSpPr>
        <p:sp>
          <p:nvSpPr>
            <p:cNvPr id="33" name="Oval 34"/>
            <p:cNvSpPr>
              <a:spLocks noChangeArrowheads="1"/>
            </p:cNvSpPr>
            <p:nvPr/>
          </p:nvSpPr>
          <p:spPr bwMode="auto">
            <a:xfrm rot="309272">
              <a:off x="3018109" y="3571680"/>
              <a:ext cx="1112608" cy="20005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H="1" flipV="1">
              <a:off x="3574412" y="4795593"/>
              <a:ext cx="921387" cy="822586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810000" y="5648305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Càng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4657" y="623705"/>
            <a:ext cx="2230575" cy="2017321"/>
            <a:chOff x="-669062" y="2441297"/>
            <a:chExt cx="2230575" cy="2017321"/>
          </a:xfrm>
        </p:grpSpPr>
        <p:grpSp>
          <p:nvGrpSpPr>
            <p:cNvPr id="43" name="Group 42"/>
            <p:cNvGrpSpPr/>
            <p:nvPr/>
          </p:nvGrpSpPr>
          <p:grpSpPr>
            <a:xfrm>
              <a:off x="227881" y="3112992"/>
              <a:ext cx="1333632" cy="1345626"/>
              <a:chOff x="227881" y="3112992"/>
              <a:chExt cx="1333632" cy="1345626"/>
            </a:xfrm>
          </p:grpSpPr>
          <p:sp>
            <p:nvSpPr>
              <p:cNvPr id="45" name="Oval 34"/>
              <p:cNvSpPr>
                <a:spLocks noChangeArrowheads="1"/>
              </p:cNvSpPr>
              <p:nvPr/>
            </p:nvSpPr>
            <p:spPr bwMode="auto">
              <a:xfrm rot="309272">
                <a:off x="946960" y="3651192"/>
                <a:ext cx="614553" cy="8074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36"/>
              <p:cNvSpPr>
                <a:spLocks noChangeShapeType="1"/>
              </p:cNvSpPr>
              <p:nvPr/>
            </p:nvSpPr>
            <p:spPr bwMode="auto">
              <a:xfrm>
                <a:off x="227881" y="3112992"/>
                <a:ext cx="764936" cy="833193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Text Box 35"/>
            <p:cNvSpPr txBox="1">
              <a:spLocks noChangeArrowheads="1"/>
            </p:cNvSpPr>
            <p:nvPr/>
          </p:nvSpPr>
          <p:spPr bwMode="auto">
            <a:xfrm>
              <a:off x="-669062" y="2441297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24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86200" y="3097851"/>
            <a:ext cx="1739324" cy="3263480"/>
            <a:chOff x="3886200" y="3097851"/>
            <a:chExt cx="1739324" cy="3263480"/>
          </a:xfrm>
        </p:grpSpPr>
        <p:sp>
          <p:nvSpPr>
            <p:cNvPr id="13" name="Oval 34"/>
            <p:cNvSpPr>
              <a:spLocks noChangeArrowheads="1"/>
            </p:cNvSpPr>
            <p:nvPr/>
          </p:nvSpPr>
          <p:spPr bwMode="auto">
            <a:xfrm rot="309272">
              <a:off x="4455067" y="3097851"/>
              <a:ext cx="1170457" cy="13480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 flipV="1">
              <a:off x="4876800" y="3962400"/>
              <a:ext cx="152400" cy="16764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3886200" y="5715000"/>
              <a:ext cx="152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95912" y="3276600"/>
            <a:ext cx="2595688" cy="2994108"/>
            <a:chOff x="6395912" y="3276600"/>
            <a:chExt cx="2595688" cy="2994108"/>
          </a:xfrm>
        </p:grpSpPr>
        <p:sp>
          <p:nvSpPr>
            <p:cNvPr id="5" name="Oval 34"/>
            <p:cNvSpPr>
              <a:spLocks noChangeArrowheads="1"/>
            </p:cNvSpPr>
            <p:nvPr/>
          </p:nvSpPr>
          <p:spPr bwMode="auto">
            <a:xfrm rot="309272">
              <a:off x="6395912" y="4625892"/>
              <a:ext cx="1273731" cy="16448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H="1">
              <a:off x="6934200" y="3886200"/>
              <a:ext cx="1066800" cy="19050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7772400" y="327660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T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5455146"/>
            <a:ext cx="609600" cy="609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31473" y="152400"/>
            <a:ext cx="43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con </a:t>
            </a:r>
            <a:r>
              <a:rPr lang="en-US" dirty="0" err="1" smtClean="0"/>
              <a:t>tôm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799"/>
            <a:ext cx="7772400" cy="4757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2785241"/>
            <a:ext cx="37837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8000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80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604" y="299434"/>
            <a:ext cx="4038600" cy="290096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 rotWithShape="1">
          <a:blip r:embed="rId5" cstate="print"/>
          <a:srcRect b="5478"/>
          <a:stretch/>
        </p:blipFill>
        <p:spPr bwMode="auto">
          <a:xfrm>
            <a:off x="252838" y="3531760"/>
            <a:ext cx="4054366" cy="279284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410200" y="4293652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854104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719430" y="1524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638800" y="3599765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75330"/>
            <a:ext cx="7162800" cy="5276262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047082" y="1371600"/>
            <a:ext cx="3013964" cy="4045141"/>
            <a:chOff x="3047082" y="838200"/>
            <a:chExt cx="3013964" cy="4045141"/>
          </a:xfrm>
        </p:grpSpPr>
        <p:sp>
          <p:nvSpPr>
            <p:cNvPr id="5" name="Oval 34"/>
            <p:cNvSpPr>
              <a:spLocks noChangeArrowheads="1"/>
            </p:cNvSpPr>
            <p:nvPr/>
          </p:nvSpPr>
          <p:spPr bwMode="auto">
            <a:xfrm rot="309272">
              <a:off x="3047082" y="2130697"/>
              <a:ext cx="3013964" cy="27526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3924300" y="838200"/>
              <a:ext cx="1295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Mai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 flipH="1">
              <a:off x="4495800" y="1485900"/>
              <a:ext cx="0" cy="6477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26181" y="457200"/>
            <a:ext cx="4792928" cy="3579600"/>
            <a:chOff x="2126181" y="-76200"/>
            <a:chExt cx="4792928" cy="3579600"/>
          </a:xfrm>
        </p:grpSpPr>
        <p:sp>
          <p:nvSpPr>
            <p:cNvPr id="9" name="Oval 34"/>
            <p:cNvSpPr>
              <a:spLocks noChangeArrowheads="1"/>
            </p:cNvSpPr>
            <p:nvPr/>
          </p:nvSpPr>
          <p:spPr bwMode="auto">
            <a:xfrm rot="2438700">
              <a:off x="2126181" y="641645"/>
              <a:ext cx="1548122" cy="28617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auto">
            <a:xfrm rot="19402589">
              <a:off x="5215348" y="426355"/>
              <a:ext cx="1703761" cy="29762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00400" y="-76200"/>
              <a:ext cx="2362200" cy="1143000"/>
              <a:chOff x="3200400" y="-76200"/>
              <a:chExt cx="2362200" cy="1143000"/>
            </a:xfrm>
          </p:grpSpPr>
          <p:sp>
            <p:nvSpPr>
              <p:cNvPr id="11" name="Line 36"/>
              <p:cNvSpPr>
                <a:spLocks noChangeShapeType="1"/>
              </p:cNvSpPr>
              <p:nvPr/>
            </p:nvSpPr>
            <p:spPr bwMode="auto">
              <a:xfrm>
                <a:off x="4876800" y="304800"/>
                <a:ext cx="685800" cy="53340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Line 36"/>
              <p:cNvSpPr>
                <a:spLocks noChangeShapeType="1"/>
              </p:cNvSpPr>
              <p:nvPr/>
            </p:nvSpPr>
            <p:spPr bwMode="auto">
              <a:xfrm flipH="1">
                <a:off x="3200400" y="381000"/>
                <a:ext cx="609600" cy="68580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auto">
              <a:xfrm>
                <a:off x="3657600" y="-76200"/>
                <a:ext cx="13716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 err="1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Càng</a:t>
                </a:r>
                <a:endParaRPr lang="en-US" sz="3600" b="1" dirty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835080" y="3377361"/>
            <a:ext cx="5392829" cy="3588870"/>
            <a:chOff x="1835080" y="2843961"/>
            <a:chExt cx="5392829" cy="3588870"/>
          </a:xfrm>
        </p:grpSpPr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3886200" y="5654772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34"/>
            <p:cNvSpPr>
              <a:spLocks noChangeArrowheads="1"/>
            </p:cNvSpPr>
            <p:nvPr/>
          </p:nvSpPr>
          <p:spPr bwMode="auto">
            <a:xfrm rot="18844871">
              <a:off x="4782996" y="3987918"/>
              <a:ext cx="3293240" cy="15965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/>
          </p:nvSpPr>
          <p:spPr bwMode="auto">
            <a:xfrm rot="2879859">
              <a:off x="986753" y="3692288"/>
              <a:ext cx="3293240" cy="15965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3810000" y="5638800"/>
              <a:ext cx="609600" cy="184345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 flipH="1">
              <a:off x="4710642" y="5486400"/>
              <a:ext cx="394758" cy="336745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T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8284" y="6356545"/>
            <a:ext cx="6096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20636" y="87868"/>
            <a:ext cx="43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 </a:t>
            </a:r>
            <a:r>
              <a:rPr lang="en-US" dirty="0" err="1" smtClean="0"/>
              <a:t>cua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73224"/>
            <a:ext cx="2509218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80053"/>
            <a:ext cx="4008120" cy="2862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209844"/>
            <a:ext cx="261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con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71800" y="1595278"/>
            <a:ext cx="2918476" cy="1452722"/>
            <a:chOff x="2971800" y="1595278"/>
            <a:chExt cx="2918476" cy="145272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2971800" y="2180053"/>
              <a:ext cx="922374" cy="71554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016786" y="2180053"/>
              <a:ext cx="1873490" cy="86794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35786" y="1595278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Vỏ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92549" y="4267200"/>
            <a:ext cx="2727251" cy="1803783"/>
            <a:chOff x="3292549" y="4267200"/>
            <a:chExt cx="2727251" cy="1803783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3292549" y="4419600"/>
              <a:ext cx="1203251" cy="10668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583438" y="4267200"/>
              <a:ext cx="1436362" cy="12192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88267" y="5547763"/>
              <a:ext cx="1353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Miệng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T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5249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beautiful_season_Fall_illustration_art_3014b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385175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      </a:t>
            </a:r>
            <a:r>
              <a:rPr lang="en-US" sz="4000" dirty="0" smtClean="0">
                <a:solidFill>
                  <a:srgbClr val="FF0000"/>
                </a:solidFill>
              </a:rPr>
              <a:t>I. MỤC ĐÍCH YÊU CẦU</a:t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19200"/>
            <a:ext cx="9144000" cy="1600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25400" y="2971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2309" y="44196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0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229" y="228600"/>
            <a:ext cx="3956971" cy="291478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602579" y="3352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747845" y="24326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3126" y="889591"/>
            <a:ext cx="38297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2895600" cy="206828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7200" y="3777343"/>
            <a:ext cx="3962400" cy="2743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83832" y="4123531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T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595" y="3039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>
          <a:xfrm>
            <a:off x="1447800" y="134007"/>
            <a:ext cx="6380018" cy="6194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3958725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1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1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90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9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" y="0"/>
            <a:ext cx="9148064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86200" y="9144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altLang="en-US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1905000"/>
            <a:ext cx="541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Giáo dục trẻ không vứt rác xuống ao hồ, sông suối gây ô nhiễm nguồn nước ảnh hưởng đến môi trường sống của các con vật sống dưới nước.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81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381999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26676" y="2802955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alt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14500" y="365760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en-US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6710" y="10510"/>
            <a:ext cx="8642131" cy="3505200"/>
            <a:chOff x="76200" y="-228600"/>
            <a:chExt cx="8642131" cy="350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8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-228600"/>
              <a:ext cx="8642131" cy="3505200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05000" y="1110743"/>
              <a:ext cx="1371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1:</a:t>
              </a:r>
              <a:endPara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05000" y="1513582"/>
              <a:ext cx="59436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Ốc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loài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con?</a:t>
              </a:r>
              <a:endPara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Flowchart: Terminator 8"/>
          <p:cNvSpPr/>
          <p:nvPr/>
        </p:nvSpPr>
        <p:spPr>
          <a:xfrm>
            <a:off x="1371600" y="4648200"/>
            <a:ext cx="2667000" cy="894693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</a:rPr>
              <a:t>Đẻ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trứng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5192110" y="4648200"/>
            <a:ext cx="2667000" cy="894693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</a:rPr>
              <a:t>Đẻ</a:t>
            </a:r>
            <a:r>
              <a:rPr lang="en-US" sz="3200" b="1" dirty="0" smtClean="0">
                <a:solidFill>
                  <a:srgbClr val="002060"/>
                </a:solidFill>
              </a:rPr>
              <a:t> con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4" y="5646736"/>
            <a:ext cx="1416269" cy="9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30857"/>
            <a:ext cx="1001110" cy="10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8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6710" y="10510"/>
            <a:ext cx="8642131" cy="3505200"/>
            <a:chOff x="76200" y="-228600"/>
            <a:chExt cx="8642131" cy="350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8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-228600"/>
              <a:ext cx="8642131" cy="3505200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05000" y="1110743"/>
              <a:ext cx="1371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endPara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05000" y="1690715"/>
              <a:ext cx="5943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cua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ngang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Flowchart: Terminator 8"/>
          <p:cNvSpPr/>
          <p:nvPr/>
        </p:nvSpPr>
        <p:spPr>
          <a:xfrm>
            <a:off x="685800" y="4419600"/>
            <a:ext cx="3886199" cy="1123293"/>
          </a:xfrm>
          <a:prstGeom prst="flowChartTermina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cua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thích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thế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5105400" y="4419600"/>
            <a:ext cx="3799490" cy="1123293"/>
          </a:xfrm>
          <a:prstGeom prst="flowChartTermina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đặc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</a:rPr>
              <a:t>chuyển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loài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cua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20" y="5630857"/>
            <a:ext cx="1416269" cy="9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14978"/>
            <a:ext cx="1001110" cy="10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6710" y="10510"/>
            <a:ext cx="8642131" cy="3505200"/>
            <a:chOff x="76200" y="-228600"/>
            <a:chExt cx="8642131" cy="350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8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-228600"/>
              <a:ext cx="8642131" cy="3505200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05000" y="1110743"/>
              <a:ext cx="1371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3:</a:t>
              </a:r>
              <a:endPara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05000" y="1690715"/>
              <a:ext cx="5943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Flowchart: Terminator 8"/>
          <p:cNvSpPr/>
          <p:nvPr/>
        </p:nvSpPr>
        <p:spPr>
          <a:xfrm>
            <a:off x="1001110" y="4393324"/>
            <a:ext cx="3200400" cy="1123293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Bơi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lùi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4840012" y="4364420"/>
            <a:ext cx="3799491" cy="1149569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Tiến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phía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trước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4" y="5646736"/>
            <a:ext cx="1416269" cy="9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50" y="5638800"/>
            <a:ext cx="1001110" cy="10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2607" y="1643389"/>
            <a:ext cx="838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667000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ài hát cá vàng b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6710" y="10510"/>
            <a:ext cx="8642131" cy="3505200"/>
            <a:chOff x="76200" y="-228600"/>
            <a:chExt cx="8642131" cy="350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8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-228600"/>
              <a:ext cx="8642131" cy="3505200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05000" y="1110743"/>
              <a:ext cx="1371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4:</a:t>
              </a:r>
              <a:endPara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818290" y="1589690"/>
              <a:ext cx="59436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alt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alt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alt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alt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alt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alt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Flowchart: Terminator 8"/>
          <p:cNvSpPr/>
          <p:nvPr/>
        </p:nvSpPr>
        <p:spPr>
          <a:xfrm>
            <a:off x="838200" y="4419600"/>
            <a:ext cx="3569575" cy="1123293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Đầu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vây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5192110" y="4419600"/>
            <a:ext cx="3536731" cy="1123293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Vây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đuôi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20" y="5630857"/>
            <a:ext cx="1416269" cy="9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55" y="5628290"/>
            <a:ext cx="1001110" cy="10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7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6710" y="10510"/>
            <a:ext cx="8642131" cy="3505200"/>
            <a:chOff x="76200" y="-228600"/>
            <a:chExt cx="8642131" cy="350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8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-228600"/>
              <a:ext cx="8642131" cy="3505200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05000" y="1110743"/>
              <a:ext cx="1371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5:</a:t>
              </a:r>
              <a:endPara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818290" y="1589690"/>
              <a:ext cx="5943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Càng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cua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Flowchart: Terminator 8"/>
          <p:cNvSpPr/>
          <p:nvPr/>
        </p:nvSpPr>
        <p:spPr>
          <a:xfrm>
            <a:off x="838200" y="4419600"/>
            <a:ext cx="3569575" cy="1123293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Dọa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kẻ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thù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4929351" y="4449757"/>
            <a:ext cx="3799490" cy="1123293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Kẹp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ăn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miệng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vũ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tự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vệ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61" y="5630857"/>
            <a:ext cx="1416269" cy="9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44" y="5614978"/>
            <a:ext cx="1001110" cy="10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2209800"/>
            <a:ext cx="8153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alt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" y="0"/>
            <a:ext cx="9152128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0" y="2133600"/>
            <a:ext cx="64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pic>
        <p:nvPicPr>
          <p:cNvPr id="3" name="C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48000" y="39408"/>
            <a:ext cx="264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 CHÉP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689101" y="838200"/>
            <a:ext cx="1689702" cy="3509520"/>
            <a:chOff x="689101" y="838200"/>
            <a:chExt cx="1689702" cy="3509520"/>
          </a:xfrm>
        </p:grpSpPr>
        <p:sp>
          <p:nvSpPr>
            <p:cNvPr id="5" name="Oval 34"/>
            <p:cNvSpPr>
              <a:spLocks noChangeArrowheads="1"/>
            </p:cNvSpPr>
            <p:nvPr/>
          </p:nvSpPr>
          <p:spPr bwMode="auto">
            <a:xfrm rot="309272">
              <a:off x="689101" y="2357879"/>
              <a:ext cx="1689702" cy="198984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6"/>
            <p:cNvSpPr>
              <a:spLocks noChangeShapeType="1"/>
            </p:cNvSpPr>
            <p:nvPr/>
          </p:nvSpPr>
          <p:spPr bwMode="auto">
            <a:xfrm>
              <a:off x="1371600" y="1447800"/>
              <a:ext cx="152400" cy="12954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838200" y="83820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88260" y="1171869"/>
            <a:ext cx="4229638" cy="5418062"/>
            <a:chOff x="2388260" y="1171869"/>
            <a:chExt cx="4229638" cy="5418062"/>
          </a:xfrm>
        </p:grpSpPr>
        <p:sp>
          <p:nvSpPr>
            <p:cNvPr id="8" name="Oval 34"/>
            <p:cNvSpPr>
              <a:spLocks noChangeArrowheads="1"/>
            </p:cNvSpPr>
            <p:nvPr/>
          </p:nvSpPr>
          <p:spPr bwMode="auto">
            <a:xfrm rot="309272">
              <a:off x="2388260" y="1171869"/>
              <a:ext cx="4229638" cy="43184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 flipV="1">
              <a:off x="3200400" y="5334000"/>
              <a:ext cx="381000" cy="6096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667000" y="5943600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85469" y="609600"/>
            <a:ext cx="2007675" cy="4105878"/>
            <a:chOff x="6585469" y="609600"/>
            <a:chExt cx="2007675" cy="4105878"/>
          </a:xfrm>
        </p:grpSpPr>
        <p:sp>
          <p:nvSpPr>
            <p:cNvPr id="11" name="Oval 34"/>
            <p:cNvSpPr>
              <a:spLocks noChangeArrowheads="1"/>
            </p:cNvSpPr>
            <p:nvPr/>
          </p:nvSpPr>
          <p:spPr bwMode="auto">
            <a:xfrm rot="309272">
              <a:off x="6585469" y="2210461"/>
              <a:ext cx="2007675" cy="25050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7696200" y="1295400"/>
              <a:ext cx="228600" cy="9906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7239000" y="60960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14098" y="152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con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chép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34" name="C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916" y="5695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04798" y="1752600"/>
            <a:ext cx="1447802" cy="1668915"/>
            <a:chOff x="304798" y="1752600"/>
            <a:chExt cx="1447802" cy="1668915"/>
          </a:xfrm>
        </p:grpSpPr>
        <p:sp>
          <p:nvSpPr>
            <p:cNvPr id="14" name="Oval 34"/>
            <p:cNvSpPr>
              <a:spLocks noChangeArrowheads="1"/>
            </p:cNvSpPr>
            <p:nvPr/>
          </p:nvSpPr>
          <p:spPr bwMode="auto">
            <a:xfrm rot="309272">
              <a:off x="1107830" y="2701500"/>
              <a:ext cx="613667" cy="7200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914400" y="2362200"/>
              <a:ext cx="381000" cy="6096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304798" y="1752600"/>
              <a:ext cx="14478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" y="3149386"/>
            <a:ext cx="1447800" cy="2565614"/>
            <a:chOff x="152400" y="3149386"/>
            <a:chExt cx="1447800" cy="2565614"/>
          </a:xfrm>
        </p:grpSpPr>
        <p:sp>
          <p:nvSpPr>
            <p:cNvPr id="17" name="Oval 34"/>
            <p:cNvSpPr>
              <a:spLocks noChangeArrowheads="1"/>
            </p:cNvSpPr>
            <p:nvPr/>
          </p:nvSpPr>
          <p:spPr bwMode="auto">
            <a:xfrm rot="309272">
              <a:off x="659688" y="3149386"/>
              <a:ext cx="599538" cy="8640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V="1">
              <a:off x="762000" y="3581400"/>
              <a:ext cx="152400" cy="16764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152400" y="5068669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66800" y="2350970"/>
            <a:ext cx="1576904" cy="4086561"/>
            <a:chOff x="1066800" y="2350970"/>
            <a:chExt cx="1576904" cy="4086561"/>
          </a:xfrm>
        </p:grpSpPr>
        <p:sp>
          <p:nvSpPr>
            <p:cNvPr id="20" name="Oval 34"/>
            <p:cNvSpPr>
              <a:spLocks noChangeArrowheads="1"/>
            </p:cNvSpPr>
            <p:nvPr/>
          </p:nvSpPr>
          <p:spPr bwMode="auto">
            <a:xfrm rot="309272">
              <a:off x="1600682" y="2350970"/>
              <a:ext cx="1043022" cy="15827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 flipV="1">
              <a:off x="1828800" y="3339384"/>
              <a:ext cx="228600" cy="2604216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1066800" y="5791200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431473" y="152400"/>
            <a:ext cx="43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con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C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grpSp>
        <p:nvGrpSpPr>
          <p:cNvPr id="43" name="Group 42"/>
          <p:cNvGrpSpPr/>
          <p:nvPr/>
        </p:nvGrpSpPr>
        <p:grpSpPr>
          <a:xfrm>
            <a:off x="1966229" y="665472"/>
            <a:ext cx="4719191" cy="6040128"/>
            <a:chOff x="1966229" y="665472"/>
            <a:chExt cx="4719191" cy="6040128"/>
          </a:xfrm>
        </p:grpSpPr>
        <p:sp>
          <p:nvSpPr>
            <p:cNvPr id="23" name="Oval 34"/>
            <p:cNvSpPr>
              <a:spLocks noChangeArrowheads="1"/>
            </p:cNvSpPr>
            <p:nvPr/>
          </p:nvSpPr>
          <p:spPr bwMode="auto">
            <a:xfrm rot="309272">
              <a:off x="1966229" y="4481119"/>
              <a:ext cx="1137792" cy="14142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 flipV="1">
              <a:off x="5334000" y="5334000"/>
              <a:ext cx="609600" cy="6858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5055820" y="685877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Vây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34"/>
            <p:cNvSpPr>
              <a:spLocks noChangeArrowheads="1"/>
            </p:cNvSpPr>
            <p:nvPr/>
          </p:nvSpPr>
          <p:spPr bwMode="auto">
            <a:xfrm rot="309272">
              <a:off x="3525379" y="4544051"/>
              <a:ext cx="1137792" cy="14142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 rot="309272">
              <a:off x="5547628" y="4010650"/>
              <a:ext cx="1137792" cy="14142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 rot="309272">
              <a:off x="3483115" y="665472"/>
              <a:ext cx="1314228" cy="15646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 flipH="1" flipV="1">
              <a:off x="4343400" y="5562600"/>
              <a:ext cx="685800" cy="5334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H="1" flipV="1">
              <a:off x="2971800" y="5638800"/>
              <a:ext cx="1600200" cy="7620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>
              <a:off x="4267200" y="990600"/>
              <a:ext cx="914400" cy="3810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4648200" y="6059269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Vây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81300" y="152400"/>
            <a:ext cx="43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con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77271" y="1124633"/>
            <a:ext cx="2781300" cy="1761623"/>
            <a:chOff x="777271" y="1124633"/>
            <a:chExt cx="2781300" cy="1761623"/>
          </a:xfrm>
        </p:grpSpPr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777271" y="1124633"/>
              <a:ext cx="152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Vẩy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1600200" y="1752600"/>
              <a:ext cx="1958371" cy="1133656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C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408" y="5922265"/>
            <a:ext cx="609600" cy="6096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723056" y="609600"/>
            <a:ext cx="2007675" cy="4105878"/>
            <a:chOff x="6723056" y="609600"/>
            <a:chExt cx="2007675" cy="4105878"/>
          </a:xfrm>
        </p:grpSpPr>
        <p:sp>
          <p:nvSpPr>
            <p:cNvPr id="39" name="Oval 34"/>
            <p:cNvSpPr>
              <a:spLocks noChangeArrowheads="1"/>
            </p:cNvSpPr>
            <p:nvPr/>
          </p:nvSpPr>
          <p:spPr bwMode="auto">
            <a:xfrm rot="309272">
              <a:off x="6723056" y="2210461"/>
              <a:ext cx="2007675" cy="25050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7696200" y="1295400"/>
              <a:ext cx="228600" cy="9906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7239000" y="60960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endPara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5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632</Words>
  <Application>Microsoft Office PowerPoint</Application>
  <PresentationFormat>On-screen Show (4:3)</PresentationFormat>
  <Paragraphs>114</Paragraphs>
  <Slides>32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      I. MỤC ĐÍCH YÊU CẦU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MHC</dc:creator>
  <cp:lastModifiedBy>MHC</cp:lastModifiedBy>
  <cp:revision>56</cp:revision>
  <dcterms:created xsi:type="dcterms:W3CDTF">2021-12-15T14:42:30Z</dcterms:created>
  <dcterms:modified xsi:type="dcterms:W3CDTF">2021-12-15T16:19:21Z</dcterms:modified>
</cp:coreProperties>
</file>