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72" r:id="rId3"/>
    <p:sldId id="273" r:id="rId4"/>
    <p:sldId id="274" r:id="rId5"/>
    <p:sldId id="278" r:id="rId6"/>
    <p:sldId id="277" r:id="rId7"/>
    <p:sldId id="279" r:id="rId8"/>
    <p:sldId id="280" r:id="rId9"/>
    <p:sldId id="261" r:id="rId10"/>
    <p:sldId id="266" r:id="rId11"/>
    <p:sldId id="281" r:id="rId12"/>
    <p:sldId id="282" r:id="rId13"/>
    <p:sldId id="283" r:id="rId14"/>
    <p:sldId id="284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FBFD-A55F-4961-B691-E99D6751F0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351CC1-F882-46C6-9257-4D9D3FFB99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45CB24-9F2A-4D67-BB25-A97555CD4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B39E-E715-4CCC-AD2B-86DCA0BC0E06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E8A898-F4A9-42C5-8B17-2F8E6A26B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C2BEEB-0E71-4286-97AD-CC7AFE98C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87D49-7EA7-4464-895D-3CE2F3CC6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213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0246D-0D8E-432F-A68D-220CDAA10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ABED27-7DF9-4FCE-AEF0-D6EF27F220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B034E5-AD31-4D1C-B773-D7B6F463E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B39E-E715-4CCC-AD2B-86DCA0BC0E06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A17F10-EC9B-48B3-B950-E988716D1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6C6E70-7794-4B14-9B45-0282A7FF2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87D49-7EA7-4464-895D-3CE2F3CC6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708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F78A93-D825-4C0C-ABC2-ADA670BAF9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E47678-4FEC-4FB7-8F77-0416335348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ACC8B2-2018-4EA6-8FCE-3A141DFAD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B39E-E715-4CCC-AD2B-86DCA0BC0E06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A35EB-46EA-49A4-88AD-81CAF76F5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158AE-98FB-40D9-8934-504E8201D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87D49-7EA7-4464-895D-3CE2F3CC6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914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83960-2CA2-4978-AAAE-C6A9F9794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4B74A-066B-42C9-9F1B-5F897FFBC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22D91C-64A9-4E2F-A3C5-5AFC735B9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B39E-E715-4CCC-AD2B-86DCA0BC0E06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E1B17E-45EA-4CA2-B173-C90330CEE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7FBD72-2EAD-4706-9D55-A9FD3F761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87D49-7EA7-4464-895D-3CE2F3CC6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292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BE859-D678-453A-B341-F1C228669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120D61-1CDC-4651-87E4-06803FC7C0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5C92A4-C350-4F21-883E-73D710BB5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B39E-E715-4CCC-AD2B-86DCA0BC0E06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5952E2-C394-4EBE-BC7E-53EF0C6C2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00F4D8-6672-45EF-BED2-620C1D9D0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87D49-7EA7-4464-895D-3CE2F3CC6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78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A1D88-B98B-4C80-8084-B969711B2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8EC03-6BF4-4F06-A775-DFFF83049C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2479AD-4890-402C-B6DB-63CEB3E281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576B70-1A63-45BA-AA18-596788BB6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B39E-E715-4CCC-AD2B-86DCA0BC0E06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BCF6C1-D991-4480-A724-529A7C718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F62974-2709-4692-93C2-E0782C00A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87D49-7EA7-4464-895D-3CE2F3CC6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814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59873-EEB3-4E13-BD9D-9E4774C70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F3E5D3-9CCE-4F77-83FD-3082BB592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440209-8BE9-452E-A8C9-19EABA169A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25F343-260D-48FF-A094-791D9FDB58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BA508D-8F3F-465F-B9AF-4BF837564F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A82E75-28FB-4D64-B596-E6C9C8FBD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B39E-E715-4CCC-AD2B-86DCA0BC0E06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15E867-D9D3-4F59-903C-FE684FA69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D2048E-1F72-4E5D-A890-32DC28B7A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87D49-7EA7-4464-895D-3CE2F3CC6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208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BDF5E-8755-4543-BCF0-0233A27F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FB2A92-23EB-4509-8F22-A6344E181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B39E-E715-4CCC-AD2B-86DCA0BC0E06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665E98-79FF-4586-A8FC-9C447A37A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68B692-0E99-4BC4-9C15-1CE9E11EC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87D49-7EA7-4464-895D-3CE2F3CC6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869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61AE8F-30A5-44EE-BDDC-536B5B8C2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B39E-E715-4CCC-AD2B-86DCA0BC0E06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2224B7-8720-4F21-A54F-08BF4C79C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7C3817-3D23-43D9-8425-6135DA438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87D49-7EA7-4464-895D-3CE2F3CC6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49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CB543-0D7F-4197-B7DC-00D6B505E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11FF0-8FE3-4F89-84F9-769C23F9D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2724C9-5E03-476A-96F6-7C8D1F331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13B989-5D63-4BBC-A80F-4572B5B18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B39E-E715-4CCC-AD2B-86DCA0BC0E06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0C9D88-810A-47CB-8486-2033701F9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2FED7B-0910-434A-A56B-785B239A8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87D49-7EA7-4464-895D-3CE2F3CC6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751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6792F-39F5-4182-A5D8-B442CFC91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72BDC7-1078-41F6-9D6B-8C242C0ED3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391D02-C33D-4AB1-B2B3-7213C459B9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E7EB9F-6133-41F9-B778-521D3A7E4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B39E-E715-4CCC-AD2B-86DCA0BC0E06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3D2982-F183-4D9E-99FA-13C646268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4F85DE-E274-4DDF-BB7D-439DAD310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87D49-7EA7-4464-895D-3CE2F3CC6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481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923912-2A0E-4B31-BA0E-2E6B03C7C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B1748D-3A0E-4862-9B39-3FF35E9BD9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DBE8C3-28A7-407E-BEDB-67661647D1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3B39E-E715-4CCC-AD2B-86DCA0BC0E06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0E0F8D-0BDF-478C-9F6F-3A45472CFB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1DE881-76A5-4CDB-AD40-25952523FC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87D49-7EA7-4464-895D-3CE2F3CC6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70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4.png"/><Relationship Id="rId3" Type="http://schemas.microsoft.com/office/2007/relationships/media" Target="../media/media6.mp3"/><Relationship Id="rId7" Type="http://schemas.openxmlformats.org/officeDocument/2006/relationships/image" Target="../media/image17.jpeg"/><Relationship Id="rId12" Type="http://schemas.openxmlformats.org/officeDocument/2006/relationships/image" Target="../media/image20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9.png"/><Relationship Id="rId4" Type="http://schemas.openxmlformats.org/officeDocument/2006/relationships/audio" Target="../media/media6.mp3"/><Relationship Id="rId9" Type="http://schemas.openxmlformats.org/officeDocument/2006/relationships/image" Target="../media/image13.jpeg"/><Relationship Id="rId1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4.png"/><Relationship Id="rId3" Type="http://schemas.microsoft.com/office/2007/relationships/media" Target="../media/media6.mp3"/><Relationship Id="rId7" Type="http://schemas.openxmlformats.org/officeDocument/2006/relationships/image" Target="../media/image21.jpeg"/><Relationship Id="rId12" Type="http://schemas.microsoft.com/office/2007/relationships/hdphoto" Target="../media/hdphoto3.wdp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5.png"/><Relationship Id="rId11" Type="http://schemas.openxmlformats.org/officeDocument/2006/relationships/image" Target="../media/image25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4.jpeg"/><Relationship Id="rId4" Type="http://schemas.openxmlformats.org/officeDocument/2006/relationships/audio" Target="../media/media6.mp3"/><Relationship Id="rId9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microsoft.com/office/2007/relationships/hdphoto" Target="../media/hdphoto3.wdp"/><Relationship Id="rId3" Type="http://schemas.microsoft.com/office/2007/relationships/media" Target="../media/media6.mp3"/><Relationship Id="rId7" Type="http://schemas.openxmlformats.org/officeDocument/2006/relationships/image" Target="../media/image26.png"/><Relationship Id="rId12" Type="http://schemas.openxmlformats.org/officeDocument/2006/relationships/image" Target="../media/image25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5.png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9.jpeg"/><Relationship Id="rId4" Type="http://schemas.openxmlformats.org/officeDocument/2006/relationships/audio" Target="../media/media6.mp3"/><Relationship Id="rId9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33.png"/><Relationship Id="rId3" Type="http://schemas.microsoft.com/office/2007/relationships/media" Target="../media/media6.mp3"/><Relationship Id="rId7" Type="http://schemas.openxmlformats.org/officeDocument/2006/relationships/image" Target="../media/image30.png"/><Relationship Id="rId12" Type="http://schemas.microsoft.com/office/2007/relationships/hdphoto" Target="../media/hdphoto6.wdp"/><Relationship Id="rId17" Type="http://schemas.openxmlformats.org/officeDocument/2006/relationships/image" Target="../media/image4.png"/><Relationship Id="rId2" Type="http://schemas.openxmlformats.org/officeDocument/2006/relationships/audio" Target="../media/media5.mp3"/><Relationship Id="rId16" Type="http://schemas.microsoft.com/office/2007/relationships/hdphoto" Target="../media/hdphoto8.wdp"/><Relationship Id="rId1" Type="http://schemas.microsoft.com/office/2007/relationships/media" Target="../media/media5.mp3"/><Relationship Id="rId6" Type="http://schemas.openxmlformats.org/officeDocument/2006/relationships/image" Target="../media/image5.png"/><Relationship Id="rId11" Type="http://schemas.openxmlformats.org/officeDocument/2006/relationships/image" Target="../media/image32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34.png"/><Relationship Id="rId10" Type="http://schemas.microsoft.com/office/2007/relationships/hdphoto" Target="../media/hdphoto5.wdp"/><Relationship Id="rId4" Type="http://schemas.openxmlformats.org/officeDocument/2006/relationships/audio" Target="../media/media6.mp3"/><Relationship Id="rId9" Type="http://schemas.openxmlformats.org/officeDocument/2006/relationships/image" Target="../media/image31.png"/><Relationship Id="rId14" Type="http://schemas.microsoft.com/office/2007/relationships/hdphoto" Target="../media/hdphoto7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NULL" TargetMode="Externa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NULL" TargetMode="Externa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ảnh giáo án toán\Blue sky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360812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048000" y="175791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GD&amp;ĐT QUẬN LONG BIÊN</a:t>
            </a:r>
            <a:b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HƯỚNG DƯƠNG</a:t>
            </a:r>
            <a:endParaRPr lang="en-US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1200" y="1961271"/>
            <a:ext cx="822959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GIÁO ÁN PHÁT TRIỂN NHẬN THỨC</a:t>
            </a:r>
            <a:endParaRPr lang="vi-VN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  <a:p>
            <a:r>
              <a:rPr lang="vi-VN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          </a:t>
            </a:r>
            <a:endParaRPr lang="en-US" sz="2400" b="1" cap="none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09854" y="3200400"/>
            <a:ext cx="8635697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vi-VN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           </a:t>
            </a:r>
            <a:r>
              <a:rPr lang="en-US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 </a:t>
            </a:r>
            <a:r>
              <a:rPr lang="vi-VN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Đề tài: Dạy trẻ nhận biết</a:t>
            </a:r>
            <a:r>
              <a:rPr lang="en-US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,</a:t>
            </a:r>
            <a:r>
              <a:rPr lang="vi-VN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 </a:t>
            </a:r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             </a:t>
            </a:r>
            <a:r>
              <a:rPr lang="vi-VN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Đối tượng: </a:t>
            </a:r>
            <a:r>
              <a:rPr lang="en-US" sz="2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vi-VN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 lượng: 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vi-VN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  <a:r>
              <a:rPr lang="vi-VN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trẻ</a:t>
            </a:r>
            <a:endParaRPr lang="en-US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 gian: </a:t>
            </a:r>
            <a:r>
              <a:rPr lang="en-US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vi-VN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vi-VN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phút</a:t>
            </a:r>
          </a:p>
          <a:p>
            <a:pPr lvl="2" algn="just"/>
            <a:r>
              <a:rPr lang="vi-VN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 dạy:</a:t>
            </a:r>
            <a:r>
              <a:rPr lang="en-US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Mai</a:t>
            </a:r>
            <a:endParaRPr lang="en-US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94729" y="5715669"/>
            <a:ext cx="31735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2021 - 2022</a:t>
            </a:r>
            <a:endParaRPr lang="en-US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43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12221" y="1270165"/>
            <a:ext cx="4833258" cy="475013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59722" y="1323604"/>
            <a:ext cx="4738256" cy="4643251"/>
          </a:xfrm>
          <a:prstGeom prst="ellipse">
            <a:avLst/>
          </a:prstGeom>
          <a:solidFill>
            <a:srgbClr val="3C0B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51864" y="1505242"/>
            <a:ext cx="4346916" cy="3995225"/>
          </a:xfrm>
          <a:prstGeom prst="rect">
            <a:avLst/>
          </a:prstGeom>
          <a:solidFill>
            <a:srgbClr val="FFFF00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623726" y="1470073"/>
            <a:ext cx="4375054" cy="351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663739" y="5500467"/>
            <a:ext cx="4358791" cy="1406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0998780" y="1434448"/>
            <a:ext cx="0" cy="402199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651864" y="1470073"/>
            <a:ext cx="0" cy="407259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ight Triangle 11"/>
          <p:cNvSpPr/>
          <p:nvPr/>
        </p:nvSpPr>
        <p:spPr>
          <a:xfrm rot="5400000">
            <a:off x="6647027" y="1578230"/>
            <a:ext cx="717452" cy="647113"/>
          </a:xfrm>
          <a:prstGeom prst="rt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/>
          <p:cNvSpPr/>
          <p:nvPr/>
        </p:nvSpPr>
        <p:spPr>
          <a:xfrm rot="10800000">
            <a:off x="10236481" y="1517943"/>
            <a:ext cx="717452" cy="647113"/>
          </a:xfrm>
          <a:prstGeom prst="rt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/>
          <p:cNvSpPr/>
          <p:nvPr/>
        </p:nvSpPr>
        <p:spPr>
          <a:xfrm>
            <a:off x="6692335" y="4811978"/>
            <a:ext cx="717452" cy="647113"/>
          </a:xfrm>
          <a:prstGeom prst="rt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Triangle 14"/>
          <p:cNvSpPr/>
          <p:nvPr/>
        </p:nvSpPr>
        <p:spPr>
          <a:xfrm rot="16200000">
            <a:off x="10278685" y="4774160"/>
            <a:ext cx="717452" cy="647113"/>
          </a:xfrm>
          <a:prstGeom prst="rtTriangl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1030" y="-28678"/>
            <a:ext cx="10515600" cy="902136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88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7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9784" y="-297"/>
            <a:ext cx="12351567" cy="685859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24000" y="131763"/>
            <a:ext cx="9144000" cy="5413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Ai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358900" y="673100"/>
            <a:ext cx="9144000" cy="398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Đồng hồ treo tường - Đồng hồ điện tử - DHTTT-1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4" t="13332" r="11533" b="8000"/>
          <a:stretch/>
        </p:blipFill>
        <p:spPr bwMode="auto">
          <a:xfrm>
            <a:off x="4139424" y="1575960"/>
            <a:ext cx="1956576" cy="193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⭐Hình Vuông Nhỏ Di Động Hình Dạng Gỗ Rắn Trà Cà Phê Snack Thực Phẩm Phục Vụ  Khay: Mua bán trực tuyến Khay đựng đồ ăn với giá rẻ | Lazada.vn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9" t="15333" r="9684" b="5044"/>
          <a:stretch/>
        </p:blipFill>
        <p:spPr bwMode="auto">
          <a:xfrm>
            <a:off x="8044171" y="1514902"/>
            <a:ext cx="2031828" cy="199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rang trí đồ vật có dạng hình vuông và hình chữ nhật bai 32 ppt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0" r="12334"/>
          <a:stretch/>
        </p:blipFill>
        <p:spPr bwMode="auto">
          <a:xfrm>
            <a:off x="4321849" y="4285974"/>
            <a:ext cx="1943098" cy="189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Biển Cấm Đi Ngược Chiều Srl – Bc -1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407193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Đồ vật nào dưới đây có hình ảnh của hình tam giác: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4381"/>
          <a:stretch/>
        </p:blipFill>
        <p:spPr bwMode="auto">
          <a:xfrm>
            <a:off x="896083" y="1275313"/>
            <a:ext cx="1827334" cy="247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Am-thanh-tra-loi-dung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BDD27BFA-7C46-451C-A48B-52B05D8D4B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 flipH="1">
            <a:off x="0" y="6213592"/>
            <a:ext cx="597876" cy="597876"/>
          </a:xfrm>
          <a:prstGeom prst="rect">
            <a:avLst/>
          </a:prstGeom>
        </p:spPr>
      </p:pic>
      <p:pic>
        <p:nvPicPr>
          <p:cNvPr id="13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6A9A338D-93D5-4752-A7EF-E48275F4C0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704637" y="6268849"/>
            <a:ext cx="487363" cy="487362"/>
          </a:xfrm>
          <a:prstGeom prst="rect">
            <a:avLst/>
          </a:prstGeom>
        </p:spPr>
      </p:pic>
      <p:pic>
        <p:nvPicPr>
          <p:cNvPr id="14" name="Picture 2" descr="BÁNH XE ĐẠP FIXED GEAR 700c - NIỀNG 1.6cm TRƯỚC 20L, SAU 24L- HUB LEGE – Xe  đạp Trực tuyến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6" r="18453"/>
          <a:stretch/>
        </p:blipFill>
        <p:spPr bwMode="auto">
          <a:xfrm>
            <a:off x="7542748" y="3949702"/>
            <a:ext cx="2533251" cy="262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20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808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10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9784" y="-297"/>
            <a:ext cx="12351567" cy="685859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24000" y="131763"/>
            <a:ext cx="9144000" cy="5413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Ai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358900" y="673100"/>
            <a:ext cx="9144000" cy="398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Hình tròn: cuốn hút và đầy bí ẩ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33400" y="1317625"/>
            <a:ext cx="2197100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Đồ Chơi Xếp Hình Hình Vuông Diệu Kỳ 108 Chi Tiết Antona (Hàng Việt Nam) Đồ  Chơi Giáo Dục Benrikids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9" t="11042" r="12014" b="11737"/>
          <a:stretch/>
        </p:blipFill>
        <p:spPr bwMode="auto">
          <a:xfrm>
            <a:off x="4484686" y="1247266"/>
            <a:ext cx="2260602" cy="227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Khăn tay (Khăn mùi xoa) vải linen thêu thủ công - mẫu Chim hồng | Shopee  Việt Nam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9" t="8191" r="4429" b="9143"/>
          <a:stretch/>
        </p:blipFill>
        <p:spPr bwMode="auto">
          <a:xfrm>
            <a:off x="7035235" y="4129302"/>
            <a:ext cx="2237916" cy="208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đồng hồ treo tường abiding A943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167" b="8667"/>
          <a:stretch/>
        </p:blipFill>
        <p:spPr bwMode="auto">
          <a:xfrm>
            <a:off x="1981200" y="4129302"/>
            <a:ext cx="2286000" cy="230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Phao bơi tròn cho bé nhiều hình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475" y="1381125"/>
            <a:ext cx="2143125" cy="214312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</p:pic>
      <p:pic>
        <p:nvPicPr>
          <p:cNvPr id="12" name="Am-thanh-tra-loi-dung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BDD27BFA-7C46-451C-A48B-52B05D8D4B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 flipH="1">
            <a:off x="10995344" y="5855677"/>
            <a:ext cx="597876" cy="597876"/>
          </a:xfrm>
          <a:prstGeom prst="rect">
            <a:avLst/>
          </a:prstGeom>
        </p:spPr>
      </p:pic>
      <p:pic>
        <p:nvPicPr>
          <p:cNvPr id="13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6A9A338D-93D5-4752-A7EF-E48275F4C0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704637" y="6294487"/>
            <a:ext cx="487363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34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808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10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9784" y="-297"/>
            <a:ext cx="12351567" cy="685859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38200" y="673100"/>
            <a:ext cx="10515600" cy="6531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BIỂN BÁO ĐƯỜNG HẸP BÊN PHẢI W.20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98" y="1690688"/>
            <a:ext cx="2266950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524000" y="131763"/>
            <a:ext cx="9144000" cy="5413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Ai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Ngữ Văn Lớp 8 (Tập 2) - Tái Bản | Tiki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8" r="15747"/>
          <a:stretch/>
        </p:blipFill>
        <p:spPr bwMode="auto">
          <a:xfrm>
            <a:off x="4692281" y="1415197"/>
            <a:ext cx="1761273" cy="254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kệ treo tường hình tam giác gỗ thông tự nhiên 25x25x10cm | Lazada.vn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9" t="16462" r="16481" b="9539"/>
          <a:stretch/>
        </p:blipFill>
        <p:spPr bwMode="auto">
          <a:xfrm>
            <a:off x="7081175" y="4431383"/>
            <a:ext cx="2649956" cy="193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Thêm gợi cảm với chiếc khăn lụa mềm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480" y="1465200"/>
            <a:ext cx="2445018" cy="231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Am-thanh-tra-loi-dung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BDD27BFA-7C46-451C-A48B-52B05D8D4B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 flipH="1">
            <a:off x="10995344" y="5855677"/>
            <a:ext cx="597876" cy="597876"/>
          </a:xfrm>
          <a:prstGeom prst="rect">
            <a:avLst/>
          </a:prstGeom>
        </p:spPr>
      </p:pic>
      <p:pic>
        <p:nvPicPr>
          <p:cNvPr id="12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6A9A338D-93D5-4752-A7EF-E48275F4C0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704637" y="6294487"/>
            <a:ext cx="487363" cy="487362"/>
          </a:xfrm>
          <a:prstGeom prst="rect">
            <a:avLst/>
          </a:prstGeom>
        </p:spPr>
      </p:pic>
      <p:pic>
        <p:nvPicPr>
          <p:cNvPr id="13" name="Picture 4" descr="Phao bơi tròn cho bé nhiều hình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775" y="4310428"/>
            <a:ext cx="2143125" cy="214312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364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808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10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9784" y="-297"/>
            <a:ext cx="12351567" cy="685859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24000" y="131763"/>
            <a:ext cx="9144000" cy="5413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Ai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358900" y="673100"/>
            <a:ext cx="9144000" cy="398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KỆ GỖ TREO TƯỜNG PHÒNG KHÁCH [24 MẪU ĐỘC ĐÁO 2019]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33" t="15107" b="16846"/>
          <a:stretch/>
        </p:blipFill>
        <p:spPr bwMode="auto">
          <a:xfrm>
            <a:off x="554181" y="1214436"/>
            <a:ext cx="2623128" cy="238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n Cờ Lưu Niệm - Xưởng in Thành Phát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573" y="4105418"/>
            <a:ext cx="2100995" cy="268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úi Đựng Đồ Trang Điểm Hình Vuông Thêu Hình Động Vật Dễ Thương | Shopee  Việt Nam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67" t="8321" r="12139" b="7276"/>
          <a:stretch/>
        </p:blipFill>
        <p:spPr bwMode="auto">
          <a:xfrm>
            <a:off x="8432800" y="1500551"/>
            <a:ext cx="1950027" cy="220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khung-xep-hinh-vuong-2 - Đồ chơi gỗ Tinka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957" y="1290923"/>
            <a:ext cx="2716934" cy="281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Bộ giáo cụ hình học Montessori hộp 8 món (Đồ chơi giáo dục gỗ an toàn)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60" t="16066" r="9469" b="9937"/>
          <a:stretch/>
        </p:blipFill>
        <p:spPr bwMode="auto">
          <a:xfrm rot="478239">
            <a:off x="1929187" y="4287445"/>
            <a:ext cx="2585722" cy="232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Am-thanh-tra-loi-dung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BDD27BFA-7C46-451C-A48B-52B05D8D4B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 flipH="1">
            <a:off x="10995344" y="5855677"/>
            <a:ext cx="597876" cy="597876"/>
          </a:xfrm>
          <a:prstGeom prst="rect">
            <a:avLst/>
          </a:prstGeom>
        </p:spPr>
      </p:pic>
      <p:pic>
        <p:nvPicPr>
          <p:cNvPr id="13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6A9A338D-93D5-4752-A7EF-E48275F4C0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704637" y="6294487"/>
            <a:ext cx="487363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42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808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10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Top 60 Hình nền powerpoint kết thúc đẹp nhất cuối slide | Hình nền, Hình,  Cườ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40" y="9293"/>
            <a:ext cx="12204340" cy="6839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99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 descr="Chia sẻ 999+ hình nền powerpoint đẹp nhất | Hình nền đẹp ica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0"/>
            <a:ext cx="123506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3774374" y="1365531"/>
            <a:ext cx="4643252" cy="4405745"/>
          </a:xfrm>
          <a:prstGeom prst="ellipse">
            <a:avLst/>
          </a:prstGeom>
          <a:solidFill>
            <a:srgbClr val="3C0B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1"/>
            <a:ext cx="10515600" cy="8188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1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5" grpId="3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9784" y="-297"/>
            <a:ext cx="12351567" cy="685859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461074" y="1164830"/>
            <a:ext cx="4833258" cy="4750130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508575" y="1218269"/>
            <a:ext cx="4738256" cy="4643251"/>
          </a:xfrm>
          <a:prstGeom prst="ellipse">
            <a:avLst/>
          </a:prstGeom>
          <a:solidFill>
            <a:srgbClr val="3C0B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1"/>
            <a:ext cx="10515600" cy="818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 điểm hình tròn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Đặc điểm hình tròn (mp3cut.net)">
            <a:hlinkClick r:id="" action="ppaction://media"/>
            <a:extLst>
              <a:ext uri="{FF2B5EF4-FFF2-40B4-BE49-F238E27FC236}">
                <a16:creationId xmlns:a16="http://schemas.microsoft.com/office/drawing/2014/main" id="{CE4FC8CE-D2B2-453E-B235-BEB3404CBB7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8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76007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96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509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 animBg="1"/>
      <p:bldP spid="4" grpId="1" animBg="1"/>
      <p:bldP spid="4" grpId="2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9784" y="-297"/>
            <a:ext cx="12351567" cy="6858594"/>
          </a:xfrm>
          <a:prstGeom prst="rect">
            <a:avLst/>
          </a:prstGeom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838200" y="218364"/>
            <a:ext cx="10515600" cy="627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con hãy lăn hình tròn nhé!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311001" y="1205102"/>
            <a:ext cx="4833258" cy="4750130"/>
            <a:chOff x="3550721" y="1460665"/>
            <a:chExt cx="4833258" cy="4750130"/>
          </a:xfrm>
        </p:grpSpPr>
        <p:sp>
          <p:nvSpPr>
            <p:cNvPr id="8" name="Oval 7"/>
            <p:cNvSpPr/>
            <p:nvPr/>
          </p:nvSpPr>
          <p:spPr>
            <a:xfrm>
              <a:off x="3550721" y="1460665"/>
              <a:ext cx="4833258" cy="475013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586346" y="1508166"/>
              <a:ext cx="4738256" cy="4643251"/>
            </a:xfrm>
            <a:prstGeom prst="ellipse">
              <a:avLst/>
            </a:prstGeom>
            <a:solidFill>
              <a:srgbClr val="3C0BB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pic>
        <p:nvPicPr>
          <p:cNvPr id="5" name="Lăn hình tròn (mp3cut.net)">
            <a:hlinkClick r:id="" action="ppaction://media"/>
            <a:extLst>
              <a:ext uri="{FF2B5EF4-FFF2-40B4-BE49-F238E27FC236}">
                <a16:creationId xmlns:a16="http://schemas.microsoft.com/office/drawing/2014/main" id="{C2FAB9FA-6D1E-452F-8614-C7784CD00F0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321" end="839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53004" y="61910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65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281 0.0118 L -0.00403 0.02662 C 0.01237 0.03009 0.03711 0.03194 0.06302 0.03194 C 0.09232 0.03194 0.11602 0.03009 0.13243 0.02662 L 0.21133 0.0118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1" y="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9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200 Hình Nền PowerPoint Thuyết Trình Đẹp - Đề án 2020 - Tổng hợp chia sẻ  hình ảnh, tranh vẽ, biểu mẫu trong lĩnh vực giáo dục | Hình ảnh, Hình nền,  Giáo dụ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Phao bơi tròn cho bé nhiều hình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3618762"/>
            <a:ext cx="2438169" cy="247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Trang trí hình tròn (sưu tầm) | Mỹ thuật, Trang trí, Kỹ thuật màu nướ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941" y="1062244"/>
            <a:ext cx="2283710" cy="241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LỜI GIẢI] Chọn đáp án đúng Đồ vật nào sau đây có dạng hình tròn - Tự Học 36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232" y="977911"/>
            <a:ext cx="2420751" cy="242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BÁNH XE ĐẠP FIXED GEAR 700c - NIỀNG 1.6cm TRƯỚC 20L, SAU 24L- HUB LEGE – Xe  đạp Trực tuyến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6" r="18453"/>
          <a:stretch/>
        </p:blipFill>
        <p:spPr bwMode="auto">
          <a:xfrm>
            <a:off x="4570811" y="957274"/>
            <a:ext cx="2533251" cy="262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Vòng nguyệt quế giấy 3D MS2 - Bossi.vn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t="8245" r="7202" b="7649"/>
          <a:stretch/>
        </p:blipFill>
        <p:spPr bwMode="auto">
          <a:xfrm>
            <a:off x="7104062" y="3618761"/>
            <a:ext cx="2440465" cy="243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951212" y="385793"/>
            <a:ext cx="10515600" cy="53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93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784" y="-297"/>
            <a:ext cx="12351567" cy="68585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44694" y="1524586"/>
            <a:ext cx="4346916" cy="3995225"/>
          </a:xfrm>
          <a:prstGeom prst="rect">
            <a:avLst/>
          </a:prstGeom>
          <a:solidFill>
            <a:srgbClr val="FFFF00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1"/>
            <a:ext cx="10515600" cy="8188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44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64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5" grpId="3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Đặc điểm hình vuông (mp3cut.net)">
            <a:hlinkClick r:id="" action="ppaction://media"/>
            <a:extLst>
              <a:ext uri="{FF2B5EF4-FFF2-40B4-BE49-F238E27FC236}">
                <a16:creationId xmlns:a16="http://schemas.microsoft.com/office/drawing/2014/main" id="{394B171C-B2CF-4A51-98ED-5150B9C9FC7B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695700"/>
            <a:ext cx="609600" cy="6096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9784" y="-297"/>
            <a:ext cx="12351567" cy="685859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15621" y="133113"/>
            <a:ext cx="10515600" cy="7676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49964" y="1505242"/>
            <a:ext cx="4346916" cy="3995225"/>
          </a:xfrm>
          <a:prstGeom prst="rect">
            <a:avLst/>
          </a:prstGeom>
          <a:solidFill>
            <a:srgbClr val="FFFF00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121826" y="1470073"/>
            <a:ext cx="4375054" cy="351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161839" y="5500467"/>
            <a:ext cx="4358791" cy="1406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8496880" y="1434448"/>
            <a:ext cx="0" cy="402199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149964" y="1470073"/>
            <a:ext cx="0" cy="407259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Triangle 10"/>
          <p:cNvSpPr/>
          <p:nvPr/>
        </p:nvSpPr>
        <p:spPr>
          <a:xfrm rot="5400000">
            <a:off x="4145127" y="1578230"/>
            <a:ext cx="717452" cy="647113"/>
          </a:xfrm>
          <a:prstGeom prst="rt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/>
          <p:cNvSpPr/>
          <p:nvPr/>
        </p:nvSpPr>
        <p:spPr>
          <a:xfrm rot="10800000">
            <a:off x="7734581" y="1517943"/>
            <a:ext cx="717452" cy="647113"/>
          </a:xfrm>
          <a:prstGeom prst="rt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/>
          <p:cNvSpPr/>
          <p:nvPr/>
        </p:nvSpPr>
        <p:spPr>
          <a:xfrm>
            <a:off x="4190435" y="4811978"/>
            <a:ext cx="717452" cy="647113"/>
          </a:xfrm>
          <a:prstGeom prst="rt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/>
          <p:cNvSpPr/>
          <p:nvPr/>
        </p:nvSpPr>
        <p:spPr>
          <a:xfrm rot="16200000">
            <a:off x="7776785" y="4774160"/>
            <a:ext cx="717452" cy="647113"/>
          </a:xfrm>
          <a:prstGeom prst="rtTriangl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Đặc điểm hình vuông (mp3cut.net)">
            <a:hlinkClick r:id="" action="ppaction://media"/>
            <a:extLst>
              <a:ext uri="{FF2B5EF4-FFF2-40B4-BE49-F238E27FC236}">
                <a16:creationId xmlns:a16="http://schemas.microsoft.com/office/drawing/2014/main" id="{A3ED9857-95A1-43F8-B790-E15E55D3175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291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2875" y="61152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37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7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584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100000" showWhenStopped="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6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Lăn hình vuông (mp3cut.net)">
            <a:hlinkClick r:id="" action="ppaction://media"/>
            <a:extLst>
              <a:ext uri="{FF2B5EF4-FFF2-40B4-BE49-F238E27FC236}">
                <a16:creationId xmlns:a16="http://schemas.microsoft.com/office/drawing/2014/main" id="{A87E720A-D8D8-4697-8EBB-44790FDFEF15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695700"/>
            <a:ext cx="609600" cy="6096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9784" y="-297"/>
            <a:ext cx="12351567" cy="68585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22541" y="1698087"/>
            <a:ext cx="4346916" cy="3995225"/>
          </a:xfrm>
          <a:prstGeom prst="rect">
            <a:avLst/>
          </a:prstGeom>
          <a:solidFill>
            <a:srgbClr val="FFFF00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20087" y="133114"/>
            <a:ext cx="10515600" cy="713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9" name="Lăn hình vuông (mp3cut.net)">
            <a:hlinkClick r:id="" action="ppaction://media"/>
            <a:extLst>
              <a:ext uri="{FF2B5EF4-FFF2-40B4-BE49-F238E27FC236}">
                <a16:creationId xmlns:a16="http://schemas.microsoft.com/office/drawing/2014/main" id="{C5CAAE93-B5E0-4645-BA80-2284446E598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311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19139" y="61779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86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66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55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10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97"/>
            <a:ext cx="10515600" cy="69177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quà tặng quảng cáo chuyên nghiệp-xưởng sản xuất đồng hồ treo tườ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0" t="7710" r="8893" b="7581"/>
          <a:stretch/>
        </p:blipFill>
        <p:spPr bwMode="auto">
          <a:xfrm>
            <a:off x="544258" y="1389413"/>
            <a:ext cx="2497834" cy="251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rang trí đồ vật có dạng hình vuông và hình chữ nhật bai 32 pp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6" r="13251"/>
          <a:stretch/>
        </p:blipFill>
        <p:spPr bwMode="auto">
          <a:xfrm>
            <a:off x="4304803" y="1229740"/>
            <a:ext cx="2516582" cy="248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LỜI GIẢI] Chọn đáp án đúng Đồ vật nào sau đây có dạng hình vuông - Tự Học  36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310" y="981738"/>
            <a:ext cx="3015796" cy="298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Giá Quạt tích điện ở đâu rẻ nhất tháng 12/202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0" t="2995" r="5539" b="2135"/>
          <a:stretch/>
        </p:blipFill>
        <p:spPr bwMode="auto">
          <a:xfrm>
            <a:off x="1793175" y="4087809"/>
            <a:ext cx="2396842" cy="270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Vẽ Trang Trí Khăn Tay Hình Vuô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985" y="3906823"/>
            <a:ext cx="2889250" cy="288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42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183</Words>
  <Application>Microsoft Office PowerPoint</Application>
  <PresentationFormat>Widescreen</PresentationFormat>
  <Paragraphs>26</Paragraphs>
  <Slides>15</Slides>
  <Notes>0</Notes>
  <HiddenSlides>0</HiddenSlides>
  <MMClips>14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Đồ vật có dạng hình vuông</vt:lpstr>
      <vt:lpstr>So sánh hình tròn - hình vuông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</cp:revision>
  <dcterms:created xsi:type="dcterms:W3CDTF">2021-12-14T14:08:35Z</dcterms:created>
  <dcterms:modified xsi:type="dcterms:W3CDTF">2021-12-16T00:13:02Z</dcterms:modified>
</cp:coreProperties>
</file>