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8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F4831-9F95-4B69-8CB0-C76803A9F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FC796-E806-4653-9B7F-1D110F175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19BBE-94B6-4FEC-A15C-63564354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91394-8022-4DC1-BB5D-EEB7ED75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704A6-B899-4B08-BBC5-948BCACA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8B879-944A-4112-A1A6-5F03FD564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BD8B8-6BE6-4F34-8B91-AD4B73960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1A068-32FB-470B-8650-78E51C55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92341-40F5-4AC8-B869-B2746979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E6310-6EC1-429F-8456-536F6C21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8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582A-33E9-4A4E-9292-72728A4EF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1D14D-B577-4B6C-93FB-59DA18B59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1D80-337E-47F8-94F2-40BC0921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F907B-8437-4F33-907B-440000BF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F0961-BBE6-4B42-BE85-2A022624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40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ABF0-1CDB-4D26-8D94-F068DEF1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665CF-6440-416B-A5DD-5C619A857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19FAD-A2D1-4CEE-AD47-2052D3A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E90A3-295A-4B3E-8848-F4565A18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101F0-A319-4FA0-B6BB-EE5335B96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13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9F102-1D09-4911-A5B5-202EA5FDE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279F9-7031-499B-92B2-9EEC2D64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AC5EE-CCC0-47B8-AE07-76564B62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A68B3-AA24-4EA8-BBE6-E64B533C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14B83-D417-4084-B0FE-5E438C47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43188-7070-4A66-9085-1BDC64BC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12240-0F47-43EC-82BC-8754CBDFC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D2802-369D-46CE-8D8E-41036D4D8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01181-74B3-4691-8A05-7E9A8BA6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DD002-A8A8-4DCC-9A61-23D0FA42C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F4A06-217A-40D1-B67E-831B89F5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E2B67-30F4-4DCA-BDAE-99DA5619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2DE98-C6E8-45A6-A0F5-0CE340160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D13A-8599-4E8D-B123-419752DA7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C5BF1-418D-472B-88A9-0407AAEE4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4BA09-06BA-48AA-86B4-156BD4E7C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E9FD8-B4E1-4104-9DC1-8FC41F21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19D95A-E462-4ED7-BEA8-F9D1B747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A6B705-EA0D-4EB1-AC08-A206A773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0435-59D3-4F74-82B3-7189B4F5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80DBE-78EC-4A61-AAEC-B2A0E8C8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274B6-F742-4A62-B001-7C73A0101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5D152-6B55-41F3-80E5-3074B75B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A0104-AC12-4886-AD96-A93D9934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B25C7-4AE9-4928-8DEB-BA7067E0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191E9-E018-409F-90F5-53ED2C3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9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DCF0-C176-4C74-85D1-40F04F8A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1D747-AD74-470B-9DA0-D0D70B78A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24FD7-3E9F-4BF3-8017-E57174D06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42AFA-70EA-4144-84F1-B8956F90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33B9D-E657-4A36-BE8C-468A7A91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D4638-066B-4FED-B49A-C74CA3BF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4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D46B-03A5-4A21-9D10-10C3329E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11F6A-811E-498B-B160-DDB1449E4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97DE9E-3D48-4FA1-B43F-D7638340F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51649-0A99-41C7-BCB3-0A07293A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E3224-C116-4CE5-B6EC-6ED8A137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76772-491A-4203-A2D2-EF0996AA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31B21-0789-4340-8859-B2AADAA2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F271B-7EE8-4B8C-84FA-0B91068CA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287B5-D27E-4DFB-9A26-9F8FD3E38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0F9A-50F1-4805-94CB-B60757F3514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F2FEC-16F7-478F-A205-70373CE8C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95984-7AEB-4065-AFAD-14CE6D45D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D761-8A65-4265-AA85-556B86291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jp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3"/><Relationship Id="rId7" Type="http://schemas.openxmlformats.org/officeDocument/2006/relationships/image" Target="../media/image23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14.mp3"/><Relationship Id="rId7" Type="http://schemas.openxmlformats.org/officeDocument/2006/relationships/image" Target="../media/image25.jp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4.mp3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p3"/><Relationship Id="rId7" Type="http://schemas.openxmlformats.org/officeDocument/2006/relationships/image" Target="../media/image28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1.jpg"/><Relationship Id="rId3" Type="http://schemas.microsoft.com/office/2007/relationships/media" Target="../media/media2.mp3"/><Relationship Id="rId7" Type="http://schemas.microsoft.com/office/2007/relationships/media" Target="../media/media8.mp3"/><Relationship Id="rId12" Type="http://schemas.openxmlformats.org/officeDocument/2006/relationships/image" Target="../media/image10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7.mp3"/><Relationship Id="rId11" Type="http://schemas.openxmlformats.org/officeDocument/2006/relationships/audio" Target="../media/audio2.wav"/><Relationship Id="rId5" Type="http://schemas.microsoft.com/office/2007/relationships/media" Target="../media/media7.mp3"/><Relationship Id="rId1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image" Target="../media/image15.jpg"/><Relationship Id="rId12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7.mp3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C90DA8-CA03-434A-9EC6-F800FFD383CA}"/>
              </a:ext>
            </a:extLst>
          </p:cNvPr>
          <p:cNvSpPr txBox="1"/>
          <p:nvPr/>
        </p:nvSpPr>
        <p:spPr>
          <a:xfrm>
            <a:off x="3684104" y="1377743"/>
            <a:ext cx="6029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PHÒNG GIÁO DỤC VÀ ĐÀO TẠO QUẬN 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AF9E4-4EC1-4953-8FA9-B761A7EE41DA}"/>
              </a:ext>
            </a:extLst>
          </p:cNvPr>
          <p:cNvSpPr txBox="1"/>
          <p:nvPr/>
        </p:nvSpPr>
        <p:spPr>
          <a:xfrm>
            <a:off x="4214193" y="1771137"/>
            <a:ext cx="5340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TRƯỜNG MẦM NON HOA HƯỚNG DƯƠNG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95E9D-D65F-4B8E-B8B5-3E7E1A4170E3}"/>
              </a:ext>
            </a:extLst>
          </p:cNvPr>
          <p:cNvSpPr txBox="1"/>
          <p:nvPr/>
        </p:nvSpPr>
        <p:spPr>
          <a:xfrm>
            <a:off x="4764154" y="3985170"/>
            <a:ext cx="386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BÀI GIẢNG ĐIỆN TỬ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02ED4-3409-4EEB-8B1F-78A518E77B51}"/>
              </a:ext>
            </a:extLst>
          </p:cNvPr>
          <p:cNvSpPr txBox="1"/>
          <p:nvPr/>
        </p:nvSpPr>
        <p:spPr>
          <a:xfrm>
            <a:off x="4578624" y="4543387"/>
            <a:ext cx="424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Trò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:  </a:t>
            </a:r>
            <a:r>
              <a:rPr lang="en-US" sz="2800" b="1" dirty="0" err="1">
                <a:solidFill>
                  <a:srgbClr val="FF0000"/>
                </a:solidFill>
              </a:rPr>
              <a:t>i</a:t>
            </a:r>
            <a:r>
              <a:rPr lang="en-US" sz="2800" b="1" dirty="0">
                <a:solidFill>
                  <a:srgbClr val="FF0000"/>
                </a:solidFill>
              </a:rPr>
              <a:t> – t -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95224-27D7-4997-905D-0557018434F4}"/>
              </a:ext>
            </a:extLst>
          </p:cNvPr>
          <p:cNvSpPr txBox="1"/>
          <p:nvPr/>
        </p:nvSpPr>
        <p:spPr>
          <a:xfrm>
            <a:off x="4300328" y="5039566"/>
            <a:ext cx="4850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Đối</a:t>
            </a:r>
            <a:r>
              <a:rPr lang="en-US" sz="2000" b="1" dirty="0"/>
              <a:t> </a:t>
            </a:r>
            <a:r>
              <a:rPr lang="en-US" sz="2000" b="1" dirty="0" err="1"/>
              <a:t>tượng</a:t>
            </a:r>
            <a:r>
              <a:rPr lang="en-US" sz="2000" b="1" dirty="0"/>
              <a:t>: </a:t>
            </a:r>
            <a:r>
              <a:rPr lang="en-US" sz="2000" b="1" dirty="0" err="1"/>
              <a:t>Mẫu</a:t>
            </a:r>
            <a:r>
              <a:rPr lang="en-US" sz="2000" b="1" dirty="0"/>
              <a:t> </a:t>
            </a:r>
            <a:r>
              <a:rPr lang="en-US" sz="2000" b="1" dirty="0" err="1"/>
              <a:t>giáo</a:t>
            </a:r>
            <a:r>
              <a:rPr lang="en-US" sz="2000" b="1" dirty="0"/>
              <a:t> </a:t>
            </a:r>
            <a:r>
              <a:rPr lang="en-US" sz="2000" b="1" dirty="0" err="1"/>
              <a:t>lớn</a:t>
            </a:r>
            <a:r>
              <a:rPr lang="en-US" sz="2000" b="1" dirty="0"/>
              <a:t> 5-6 </a:t>
            </a:r>
            <a:r>
              <a:rPr lang="en-US" sz="2000" b="1" dirty="0" err="1"/>
              <a:t>tuổi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E59B4-6412-426E-956A-9B1CD618E77F}"/>
              </a:ext>
            </a:extLst>
          </p:cNvPr>
          <p:cNvSpPr txBox="1"/>
          <p:nvPr/>
        </p:nvSpPr>
        <p:spPr>
          <a:xfrm>
            <a:off x="4797282" y="5775382"/>
            <a:ext cx="495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Giáo</a:t>
            </a:r>
            <a:r>
              <a:rPr lang="en-US" sz="2000" b="1" dirty="0"/>
              <a:t> </a:t>
            </a:r>
            <a:r>
              <a:rPr lang="en-US" sz="2000" b="1" dirty="0" err="1"/>
              <a:t>viên</a:t>
            </a:r>
            <a:r>
              <a:rPr lang="en-US" sz="2000" b="1" dirty="0"/>
              <a:t>: </a:t>
            </a:r>
            <a:r>
              <a:rPr lang="en-US" sz="2000" b="1" dirty="0" err="1"/>
              <a:t>Nguyễn</a:t>
            </a:r>
            <a:r>
              <a:rPr lang="en-US" sz="2000" b="1" dirty="0"/>
              <a:t> </a:t>
            </a:r>
            <a:r>
              <a:rPr lang="en-US" sz="2000" b="1" dirty="0" err="1"/>
              <a:t>Thị</a:t>
            </a:r>
            <a:r>
              <a:rPr lang="en-US" sz="2000" b="1" dirty="0"/>
              <a:t> </a:t>
            </a:r>
            <a:r>
              <a:rPr lang="en-US" sz="2000" b="1" dirty="0" err="1"/>
              <a:t>Hậu</a:t>
            </a:r>
            <a:endParaRPr lang="en-US" sz="2000" b="1" dirty="0"/>
          </a:p>
          <a:p>
            <a:r>
              <a:rPr lang="en-US" sz="2000" b="1" dirty="0"/>
              <a:t>Email: nguyenhaugiathuy@gmail.com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FD10F-BBE9-495D-9FCC-20407A1A8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6" y="2118188"/>
            <a:ext cx="1669774" cy="1669774"/>
          </a:xfrm>
          <a:prstGeom prst="rect">
            <a:avLst/>
          </a:prstGeom>
        </p:spPr>
      </p:pic>
      <p:pic>
        <p:nvPicPr>
          <p:cNvPr id="2" name="Cô xin chào tất cả...">
            <a:hlinkClick r:id="" action="ppaction://media"/>
            <a:extLst>
              <a:ext uri="{FF2B5EF4-FFF2-40B4-BE49-F238E27FC236}">
                <a16:creationId xmlns:a16="http://schemas.microsoft.com/office/drawing/2014/main" id="{C44A600A-3F74-4946-B006-EE5000AB2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0595" y="6178468"/>
            <a:ext cx="609600" cy="609600"/>
          </a:xfrm>
          <a:prstGeom prst="rect">
            <a:avLst/>
          </a:prstGeom>
        </p:spPr>
      </p:pic>
      <p:pic>
        <p:nvPicPr>
          <p:cNvPr id="3" name="5krKHqH8bZs_22050_48_0">
            <a:hlinkClick r:id="" action="ppaction://media"/>
            <a:extLst>
              <a:ext uri="{FF2B5EF4-FFF2-40B4-BE49-F238E27FC236}">
                <a16:creationId xmlns:a16="http://schemas.microsoft.com/office/drawing/2014/main" id="{F5CF2930-3626-4E2F-A72A-9AF1BE6F73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99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BBD758-01B8-4AA2-8EDC-814E4E9BFDC5}"/>
              </a:ext>
            </a:extLst>
          </p:cNvPr>
          <p:cNvSpPr txBox="1"/>
          <p:nvPr/>
        </p:nvSpPr>
        <p:spPr>
          <a:xfrm>
            <a:off x="2299855" y="568036"/>
            <a:ext cx="4142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A5D8DED2-39E0-456E-9594-543879290D3C}"/>
              </a:ext>
            </a:extLst>
          </p:cNvPr>
          <p:cNvSpPr/>
          <p:nvPr/>
        </p:nvSpPr>
        <p:spPr>
          <a:xfrm rot="5400000">
            <a:off x="4212037" y="2431732"/>
            <a:ext cx="4024234" cy="1835726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8ADF012E-0C7D-4761-9449-BE0AE5285247}"/>
              </a:ext>
            </a:extLst>
          </p:cNvPr>
          <p:cNvSpPr/>
          <p:nvPr/>
        </p:nvSpPr>
        <p:spPr>
          <a:xfrm>
            <a:off x="5122717" y="1925308"/>
            <a:ext cx="2202873" cy="1676401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C1847C-442F-4ADB-8DAF-459A731BBCA7}"/>
              </a:ext>
            </a:extLst>
          </p:cNvPr>
          <p:cNvGrpSpPr/>
          <p:nvPr/>
        </p:nvGrpSpPr>
        <p:grpSpPr>
          <a:xfrm>
            <a:off x="5306291" y="509927"/>
            <a:ext cx="387928" cy="622134"/>
            <a:chOff x="5306291" y="509927"/>
            <a:chExt cx="387928" cy="622134"/>
          </a:xfrm>
        </p:grpSpPr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ECA1D6C2-084F-4C35-B0E8-D6F748A3DB3C}"/>
                </a:ext>
              </a:extLst>
            </p:cNvPr>
            <p:cNvSpPr/>
            <p:nvPr/>
          </p:nvSpPr>
          <p:spPr>
            <a:xfrm rot="5400000">
              <a:off x="5189188" y="627030"/>
              <a:ext cx="622134" cy="387928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AB680B1-733F-47D2-BD8F-B0ED462C32C2}"/>
                </a:ext>
              </a:extLst>
            </p:cNvPr>
            <p:cNvSpPr/>
            <p:nvPr/>
          </p:nvSpPr>
          <p:spPr>
            <a:xfrm>
              <a:off x="5306291" y="568035"/>
              <a:ext cx="387928" cy="318655"/>
            </a:xfrm>
            <a:prstGeom prst="mathMin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cấu tạo chữ t">
            <a:hlinkClick r:id="" action="ppaction://media"/>
            <a:extLst>
              <a:ext uri="{FF2B5EF4-FFF2-40B4-BE49-F238E27FC236}">
                <a16:creationId xmlns:a16="http://schemas.microsoft.com/office/drawing/2014/main" id="{A83090C4-59F7-41C7-9009-E544127B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418" y="62484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83F80-3C3B-41C1-861D-01D795A4770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18" y="3763617"/>
            <a:ext cx="2764137" cy="2185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2C610-5F24-47E7-AD6D-794197C2530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19" y="3887358"/>
            <a:ext cx="2202873" cy="16521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9E7F8D-A3B4-46FC-8DAD-A63504D196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20" y="3742867"/>
            <a:ext cx="2764137" cy="2185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A53783-28D5-4E62-9566-E09A674E77B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462" y="3839370"/>
            <a:ext cx="2330839" cy="1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D0783D-B735-4522-B7F0-F8A48741ECD9}"/>
              </a:ext>
            </a:extLst>
          </p:cNvPr>
          <p:cNvSpPr txBox="1"/>
          <p:nvPr/>
        </p:nvSpPr>
        <p:spPr>
          <a:xfrm>
            <a:off x="3313043" y="231912"/>
            <a:ext cx="605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Điền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còn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thiếu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chỗ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trống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C2230-1A47-412C-BF36-4F1424D0A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848140"/>
            <a:ext cx="7792278" cy="4240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ACE685-5063-441F-BCA4-402B3BA6C864}"/>
              </a:ext>
            </a:extLst>
          </p:cNvPr>
          <p:cNvSpPr/>
          <p:nvPr/>
        </p:nvSpPr>
        <p:spPr>
          <a:xfrm>
            <a:off x="4982816" y="5181842"/>
            <a:ext cx="2716695" cy="609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Con </a:t>
            </a:r>
            <a:r>
              <a:rPr lang="en-US" sz="2800" dirty="0" err="1">
                <a:solidFill>
                  <a:srgbClr val="FF0000"/>
                </a:solidFill>
              </a:rPr>
              <a:t>t</a:t>
            </a:r>
            <a:r>
              <a:rPr lang="en-US" sz="2800" dirty="0" err="1">
                <a:solidFill>
                  <a:schemeClr val="tx1"/>
                </a:solidFill>
              </a:rPr>
              <a:t>hỏ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C153B-6209-4FC5-8BBB-DA6A8A14D08C}"/>
              </a:ext>
            </a:extLst>
          </p:cNvPr>
          <p:cNvSpPr txBox="1"/>
          <p:nvPr/>
        </p:nvSpPr>
        <p:spPr>
          <a:xfrm>
            <a:off x="5115339" y="6036607"/>
            <a:ext cx="8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09E7B-41D1-452D-9935-0C82ED32C89D}"/>
              </a:ext>
            </a:extLst>
          </p:cNvPr>
          <p:cNvSpPr/>
          <p:nvPr/>
        </p:nvSpPr>
        <p:spPr>
          <a:xfrm>
            <a:off x="5963478" y="6036607"/>
            <a:ext cx="503585" cy="424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D25B7-03D8-4C76-8F41-F7C475FF374A}"/>
              </a:ext>
            </a:extLst>
          </p:cNvPr>
          <p:cNvSpPr txBox="1"/>
          <p:nvPr/>
        </p:nvSpPr>
        <p:spPr>
          <a:xfrm>
            <a:off x="6467063" y="6036607"/>
            <a:ext cx="8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hỏ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71FF2-FB8D-4B40-A6E9-240BEBF89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5500" y="6117311"/>
            <a:ext cx="198796" cy="310123"/>
          </a:xfrm>
          <a:prstGeom prst="rect">
            <a:avLst/>
          </a:prstGeom>
        </p:spPr>
      </p:pic>
      <p:pic>
        <p:nvPicPr>
          <p:cNvPr id="3" name="điền chữ cái còn thiếu vào chỗ trống">
            <a:hlinkClick r:id="" action="ppaction://media"/>
            <a:extLst>
              <a:ext uri="{FF2B5EF4-FFF2-40B4-BE49-F238E27FC236}">
                <a16:creationId xmlns:a16="http://schemas.microsoft.com/office/drawing/2014/main" id="{1071D2EF-A97F-4A7E-9746-525331EAF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0728" y="6248400"/>
            <a:ext cx="609600" cy="609600"/>
          </a:xfrm>
          <a:prstGeom prst="rect">
            <a:avLst/>
          </a:prstGeom>
        </p:spPr>
      </p:pic>
      <p:pic>
        <p:nvPicPr>
          <p:cNvPr id="10" name="đúng rồi, bạn giỏi lắm">
            <a:hlinkClick r:id="" action="ppaction://media"/>
            <a:extLst>
              <a:ext uri="{FF2B5EF4-FFF2-40B4-BE49-F238E27FC236}">
                <a16:creationId xmlns:a16="http://schemas.microsoft.com/office/drawing/2014/main" id="{80372DC9-DC2E-43E4-A2B3-C9974D5303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13079" y="5967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36A39-07A9-4025-A953-5F4CA4D9B941}"/>
              </a:ext>
            </a:extLst>
          </p:cNvPr>
          <p:cNvSpPr/>
          <p:nvPr/>
        </p:nvSpPr>
        <p:spPr>
          <a:xfrm>
            <a:off x="3081130" y="2160104"/>
            <a:ext cx="6029739" cy="22263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Trò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chơi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với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chữ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7200" b="1" dirty="0">
                <a:solidFill>
                  <a:srgbClr val="FF0000"/>
                </a:solidFill>
              </a:rPr>
              <a:t>c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3D202-AB02-486C-9FC4-6D72E50384E0}"/>
              </a:ext>
            </a:extLst>
          </p:cNvPr>
          <p:cNvSpPr txBox="1"/>
          <p:nvPr/>
        </p:nvSpPr>
        <p:spPr>
          <a:xfrm>
            <a:off x="3048001" y="225287"/>
            <a:ext cx="65995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Chữ</a:t>
            </a:r>
            <a:r>
              <a:rPr lang="en-US" sz="3600" b="1" dirty="0"/>
              <a:t> </a:t>
            </a:r>
            <a:r>
              <a:rPr lang="en-US" sz="6600" b="1" dirty="0">
                <a:solidFill>
                  <a:srgbClr val="FF0000"/>
                </a:solidFill>
              </a:rPr>
              <a:t>c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cấu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bởi</a:t>
            </a:r>
            <a:r>
              <a:rPr lang="en-US" sz="3600" b="1" dirty="0"/>
              <a:t> </a:t>
            </a:r>
            <a:r>
              <a:rPr lang="en-US" sz="3600" b="1" dirty="0" err="1"/>
              <a:t>nét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3F9962-149D-472A-995F-9743A3E4C52F}"/>
              </a:ext>
            </a:extLst>
          </p:cNvPr>
          <p:cNvSpPr/>
          <p:nvPr/>
        </p:nvSpPr>
        <p:spPr>
          <a:xfrm>
            <a:off x="2961862" y="3777589"/>
            <a:ext cx="304799" cy="3180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7EEB5D-5306-4208-BC9F-89D0540826A6}"/>
              </a:ext>
            </a:extLst>
          </p:cNvPr>
          <p:cNvSpPr/>
          <p:nvPr/>
        </p:nvSpPr>
        <p:spPr>
          <a:xfrm>
            <a:off x="7365687" y="3777589"/>
            <a:ext cx="304799" cy="3180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84601-FB26-4BF8-95DC-3C9808093FBE}"/>
              </a:ext>
            </a:extLst>
          </p:cNvPr>
          <p:cNvSpPr txBox="1"/>
          <p:nvPr/>
        </p:nvSpPr>
        <p:spPr>
          <a:xfrm rot="10800000">
            <a:off x="3485322" y="410079"/>
            <a:ext cx="2610678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8D34D-232B-4B08-B8DA-FD5D1D69EC1B}"/>
              </a:ext>
            </a:extLst>
          </p:cNvPr>
          <p:cNvSpPr txBox="1"/>
          <p:nvPr/>
        </p:nvSpPr>
        <p:spPr>
          <a:xfrm>
            <a:off x="7973257" y="-532263"/>
            <a:ext cx="2513761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2C577F-D830-4BA7-9E32-8666D4632F9C}"/>
              </a:ext>
            </a:extLst>
          </p:cNvPr>
          <p:cNvSpPr/>
          <p:nvPr/>
        </p:nvSpPr>
        <p:spPr>
          <a:xfrm>
            <a:off x="7365687" y="3781572"/>
            <a:ext cx="313899" cy="36849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ấu tạo chữ c">
            <a:hlinkClick r:id="" action="ppaction://media"/>
            <a:extLst>
              <a:ext uri="{FF2B5EF4-FFF2-40B4-BE49-F238E27FC236}">
                <a16:creationId xmlns:a16="http://schemas.microsoft.com/office/drawing/2014/main" id="{A410FB96-D3D8-448C-A71C-D005FA4F9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3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1370F4-037C-41BB-A0C8-D1832DFB6FEC}"/>
              </a:ext>
            </a:extLst>
          </p:cNvPr>
          <p:cNvSpPr txBox="1"/>
          <p:nvPr/>
        </p:nvSpPr>
        <p:spPr>
          <a:xfrm>
            <a:off x="3631096" y="357809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Nhởn</a:t>
            </a:r>
            <a:r>
              <a:rPr lang="en-US" sz="2400" dirty="0"/>
              <a:t> </a:t>
            </a:r>
            <a:r>
              <a:rPr lang="en-US" sz="2400" dirty="0" err="1"/>
              <a:t>nhơ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r>
              <a:rPr lang="en-US" sz="2400" dirty="0"/>
              <a:t> </a:t>
            </a:r>
            <a:r>
              <a:rPr lang="en-US" sz="2400" dirty="0" err="1"/>
              <a:t>lội</a:t>
            </a:r>
            <a:r>
              <a:rPr lang="en-US" sz="2400" dirty="0"/>
              <a:t> </a:t>
            </a:r>
            <a:r>
              <a:rPr lang="en-US" sz="2400" dirty="0" err="1"/>
              <a:t>lượn</a:t>
            </a:r>
            <a:r>
              <a:rPr lang="en-US" sz="2400" dirty="0"/>
              <a:t> </a:t>
            </a:r>
            <a:r>
              <a:rPr lang="en-US" sz="2400" dirty="0" err="1"/>
              <a:t>vòng</a:t>
            </a:r>
            <a:endParaRPr lang="en-US" sz="2400" dirty="0"/>
          </a:p>
          <a:p>
            <a:r>
              <a:rPr lang="en-US" sz="2400" dirty="0" err="1"/>
              <a:t>Đuôi</a:t>
            </a:r>
            <a:r>
              <a:rPr lang="en-US" sz="2400" dirty="0"/>
              <a:t>  </a:t>
            </a:r>
            <a:r>
              <a:rPr lang="en-US" sz="2400" dirty="0" err="1"/>
              <a:t>mềm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dải</a:t>
            </a:r>
            <a:r>
              <a:rPr lang="en-US" sz="2400" dirty="0"/>
              <a:t> </a:t>
            </a:r>
            <a:r>
              <a:rPr lang="en-US" sz="2400" dirty="0" err="1"/>
              <a:t>lụa</a:t>
            </a:r>
            <a:r>
              <a:rPr lang="en-US" sz="2400" dirty="0"/>
              <a:t> </a:t>
            </a:r>
            <a:r>
              <a:rPr lang="en-US" sz="2400" dirty="0" err="1"/>
              <a:t>hồng</a:t>
            </a:r>
            <a:r>
              <a:rPr lang="en-US" sz="2400" dirty="0"/>
              <a:t> </a:t>
            </a:r>
            <a:r>
              <a:rPr lang="en-US" sz="2400" dirty="0" err="1"/>
              <a:t>xòe</a:t>
            </a:r>
            <a:r>
              <a:rPr lang="en-US" sz="2400" dirty="0"/>
              <a:t> ra</a:t>
            </a:r>
          </a:p>
          <a:p>
            <a:r>
              <a:rPr lang="en-US" sz="2400" dirty="0" err="1"/>
              <a:t>Là</a:t>
            </a:r>
            <a:r>
              <a:rPr lang="en-US" sz="2400" dirty="0"/>
              <a:t> con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B4CB7FB-3D33-4485-A67D-E610C1DF7F3A}"/>
              </a:ext>
            </a:extLst>
          </p:cNvPr>
          <p:cNvSpPr/>
          <p:nvPr/>
        </p:nvSpPr>
        <p:spPr>
          <a:xfrm>
            <a:off x="677765" y="4173528"/>
            <a:ext cx="265044" cy="29154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45C301-B315-421F-B80D-7CA71928FD74}"/>
              </a:ext>
            </a:extLst>
          </p:cNvPr>
          <p:cNvSpPr/>
          <p:nvPr/>
        </p:nvSpPr>
        <p:spPr>
          <a:xfrm>
            <a:off x="4799421" y="4911478"/>
            <a:ext cx="291548" cy="25179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B35F9B-D6DA-4DFC-962A-63F9340F8EF5}"/>
              </a:ext>
            </a:extLst>
          </p:cNvPr>
          <p:cNvSpPr/>
          <p:nvPr/>
        </p:nvSpPr>
        <p:spPr>
          <a:xfrm>
            <a:off x="8825946" y="5575343"/>
            <a:ext cx="278295" cy="2650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6C84D-A354-45C7-9F99-748045FC44C0}"/>
              </a:ext>
            </a:extLst>
          </p:cNvPr>
          <p:cNvSpPr txBox="1"/>
          <p:nvPr/>
        </p:nvSpPr>
        <p:spPr>
          <a:xfrm>
            <a:off x="1185533" y="4095549"/>
            <a:ext cx="107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Cá</a:t>
            </a:r>
            <a:r>
              <a:rPr lang="en-US" sz="2400" b="1" dirty="0"/>
              <a:t> </a:t>
            </a:r>
            <a:r>
              <a:rPr lang="en-US" sz="2400" b="1" dirty="0" err="1"/>
              <a:t>heo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9222A-E7CD-4D22-A534-300AF5ED2F9D}"/>
              </a:ext>
            </a:extLst>
          </p:cNvPr>
          <p:cNvSpPr txBox="1"/>
          <p:nvPr/>
        </p:nvSpPr>
        <p:spPr>
          <a:xfrm>
            <a:off x="5358915" y="4806542"/>
            <a:ext cx="120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Cá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CC1DC-8AB2-4B84-9AAF-496266AFA869}"/>
              </a:ext>
            </a:extLst>
          </p:cNvPr>
          <p:cNvSpPr txBox="1"/>
          <p:nvPr/>
        </p:nvSpPr>
        <p:spPr>
          <a:xfrm>
            <a:off x="9435548" y="5477033"/>
            <a:ext cx="145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Bạch</a:t>
            </a:r>
            <a:r>
              <a:rPr lang="en-US" sz="2400" b="1" dirty="0"/>
              <a:t> </a:t>
            </a:r>
            <a:r>
              <a:rPr lang="en-US" sz="2400" b="1" dirty="0" err="1"/>
              <a:t>tuộc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7F4DA2-9EF8-4638-B8B1-691840FF7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79" y="2423546"/>
            <a:ext cx="3155241" cy="2366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8B000-7A0A-4E6A-8C2A-A98DE918E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2" y="1778545"/>
            <a:ext cx="2993647" cy="2245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B63D7C-5D0A-4330-8CBE-5FB8BF391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01" y="3211817"/>
            <a:ext cx="3023631" cy="226521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317DA94-C75E-40D5-9AE3-9A8EFB3B3AA9}"/>
              </a:ext>
            </a:extLst>
          </p:cNvPr>
          <p:cNvSpPr/>
          <p:nvPr/>
        </p:nvSpPr>
        <p:spPr>
          <a:xfrm>
            <a:off x="4799421" y="4915828"/>
            <a:ext cx="291548" cy="2650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âu đó về cá vàng">
            <a:hlinkClick r:id="" action="ppaction://media"/>
            <a:extLst>
              <a:ext uri="{FF2B5EF4-FFF2-40B4-BE49-F238E27FC236}">
                <a16:creationId xmlns:a16="http://schemas.microsoft.com/office/drawing/2014/main" id="{85AB5713-2437-42EB-95E8-A96A14142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11" name="nhạc không lời">
            <a:hlinkClick r:id="" action="ppaction://media"/>
            <a:extLst>
              <a:ext uri="{FF2B5EF4-FFF2-40B4-BE49-F238E27FC236}">
                <a16:creationId xmlns:a16="http://schemas.microsoft.com/office/drawing/2014/main" id="{0161FB12-844B-480C-8E59-973741BC2B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2800" y="6283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6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FF460-5D4E-4E18-A529-688419A02228}"/>
              </a:ext>
            </a:extLst>
          </p:cNvPr>
          <p:cNvSpPr txBox="1"/>
          <p:nvPr/>
        </p:nvSpPr>
        <p:spPr>
          <a:xfrm>
            <a:off x="2782955" y="145775"/>
            <a:ext cx="667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Điền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thiếu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chỗ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trống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DA842-E44A-4069-8770-DF721EA36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9" y="730550"/>
            <a:ext cx="5685182" cy="3649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68B4D9-F459-4BEB-9FF3-F5D429B0DCE8}"/>
              </a:ext>
            </a:extLst>
          </p:cNvPr>
          <p:cNvSpPr/>
          <p:nvPr/>
        </p:nvSpPr>
        <p:spPr>
          <a:xfrm>
            <a:off x="4883427" y="4505740"/>
            <a:ext cx="2597426" cy="4595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Con </a:t>
            </a:r>
            <a:r>
              <a:rPr lang="en-US" sz="3200" b="1" dirty="0" err="1">
                <a:solidFill>
                  <a:schemeClr val="tx1"/>
                </a:solidFill>
              </a:rPr>
              <a:t>chó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150D5-3D0B-4E3C-A498-0929505A7762}"/>
              </a:ext>
            </a:extLst>
          </p:cNvPr>
          <p:cNvSpPr txBox="1"/>
          <p:nvPr/>
        </p:nvSpPr>
        <p:spPr>
          <a:xfrm>
            <a:off x="5002696" y="5136196"/>
            <a:ext cx="1086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B34E8-1F8A-419C-A3EC-0F3CC5F8FABB}"/>
              </a:ext>
            </a:extLst>
          </p:cNvPr>
          <p:cNvSpPr/>
          <p:nvPr/>
        </p:nvSpPr>
        <p:spPr>
          <a:xfrm>
            <a:off x="5983357" y="5246697"/>
            <a:ext cx="702365" cy="363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B9741-00BA-44D9-A30C-466B41CEE052}"/>
              </a:ext>
            </a:extLst>
          </p:cNvPr>
          <p:cNvSpPr txBox="1"/>
          <p:nvPr/>
        </p:nvSpPr>
        <p:spPr>
          <a:xfrm>
            <a:off x="6791739" y="5103451"/>
            <a:ext cx="70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hó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7D510-E909-4659-BD1A-2F40A05FF3D8}"/>
              </a:ext>
            </a:extLst>
          </p:cNvPr>
          <p:cNvSpPr txBox="1"/>
          <p:nvPr/>
        </p:nvSpPr>
        <p:spPr>
          <a:xfrm>
            <a:off x="6182140" y="5115856"/>
            <a:ext cx="86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3" name="điền chữ cái còn thiếu vào chỗ trống">
            <a:hlinkClick r:id="" action="ppaction://media"/>
            <a:extLst>
              <a:ext uri="{FF2B5EF4-FFF2-40B4-BE49-F238E27FC236}">
                <a16:creationId xmlns:a16="http://schemas.microsoft.com/office/drawing/2014/main" id="{D72CCFDF-C04D-4861-ACE8-4E3A20439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10" name="đúng rồi, bạn giỏi lắm">
            <a:hlinkClick r:id="" action="ppaction://media"/>
            <a:extLst>
              <a:ext uri="{FF2B5EF4-FFF2-40B4-BE49-F238E27FC236}">
                <a16:creationId xmlns:a16="http://schemas.microsoft.com/office/drawing/2014/main" id="{77E0BE92-93F1-42A7-BEB7-A53D6D77DA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39014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5" grpId="0" animBg="1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719740110720599064">
            <a:hlinkClick r:id="" action="ppaction://media"/>
            <a:extLst>
              <a:ext uri="{FF2B5EF4-FFF2-40B4-BE49-F238E27FC236}">
                <a16:creationId xmlns:a16="http://schemas.microsoft.com/office/drawing/2014/main" id="{FFA82358-A1B8-4C4E-AA65-B03B5461A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8813" cy="69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713679469054250114">
            <a:hlinkClick r:id="" action="ppaction://media"/>
            <a:extLst>
              <a:ext uri="{FF2B5EF4-FFF2-40B4-BE49-F238E27FC236}">
                <a16:creationId xmlns:a16="http://schemas.microsoft.com/office/drawing/2014/main" id="{9528E655-4CF1-4B3B-84BE-FA847C06E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1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9DB76-3EB8-406F-BC2F-35EA666DAD1A}"/>
              </a:ext>
            </a:extLst>
          </p:cNvPr>
          <p:cNvSpPr txBox="1"/>
          <p:nvPr/>
        </p:nvSpPr>
        <p:spPr>
          <a:xfrm>
            <a:off x="3631096" y="437322"/>
            <a:ext cx="63742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– MỤC ĐÍCH – YÊU CẦU</a:t>
            </a:r>
          </a:p>
          <a:p>
            <a:pPr marL="342900" indent="-342900">
              <a:buAutoNum type="arabicPeriod"/>
            </a:pPr>
            <a:r>
              <a:rPr lang="en-US" b="1" dirty="0" err="1"/>
              <a:t>Kiến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endParaRPr lang="en-US" b="1" dirty="0"/>
          </a:p>
          <a:p>
            <a:r>
              <a:rPr lang="en-US" dirty="0"/>
              <a:t>   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t, c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/>
              <a:t>   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b="1" dirty="0"/>
              <a:t>2. </a:t>
            </a:r>
            <a:r>
              <a:rPr lang="en-US" b="1" dirty="0" err="1"/>
              <a:t>Kỹ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endParaRPr lang="en-US" b="1" dirty="0"/>
          </a:p>
          <a:p>
            <a:r>
              <a:rPr lang="en-US" b="1" dirty="0"/>
              <a:t>  </a:t>
            </a:r>
            <a:r>
              <a:rPr lang="en-US" dirty="0"/>
              <a:t> 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b="1" dirty="0"/>
              <a:t>   </a:t>
            </a:r>
            <a:r>
              <a:rPr lang="en-US" dirty="0"/>
              <a:t>-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nhẹn</a:t>
            </a:r>
            <a:r>
              <a:rPr lang="en-US" dirty="0"/>
              <a:t>,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,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endParaRPr lang="en-US" dirty="0"/>
          </a:p>
          <a:p>
            <a:r>
              <a:rPr lang="en-US" dirty="0"/>
              <a:t>   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t, c</a:t>
            </a:r>
          </a:p>
          <a:p>
            <a:r>
              <a:rPr lang="en-US" b="1" dirty="0"/>
              <a:t>3. </a:t>
            </a:r>
            <a:r>
              <a:rPr lang="en-US" b="1" dirty="0" err="1"/>
              <a:t>Thái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endParaRPr lang="en-US" b="1" dirty="0"/>
          </a:p>
          <a:p>
            <a:r>
              <a:rPr lang="en-US" dirty="0"/>
              <a:t>   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endParaRPr lang="en-US" dirty="0"/>
          </a:p>
          <a:p>
            <a:r>
              <a:rPr lang="en-US" dirty="0"/>
              <a:t>   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hứng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pic>
        <p:nvPicPr>
          <p:cNvPr id="3" name="Bản ghi Mới 8">
            <a:hlinkClick r:id="" action="ppaction://media"/>
            <a:extLst>
              <a:ext uri="{FF2B5EF4-FFF2-40B4-BE49-F238E27FC236}">
                <a16:creationId xmlns:a16="http://schemas.microsoft.com/office/drawing/2014/main" id="{0D12DA89-FBB6-42D1-9CC8-EF63C3CF5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1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2A052B6-B094-403E-82DB-04020311C711}"/>
              </a:ext>
            </a:extLst>
          </p:cNvPr>
          <p:cNvGrpSpPr/>
          <p:nvPr/>
        </p:nvGrpSpPr>
        <p:grpSpPr>
          <a:xfrm>
            <a:off x="-29612" y="1233055"/>
            <a:ext cx="12563038" cy="5015345"/>
            <a:chOff x="-29612" y="1233055"/>
            <a:chExt cx="12563038" cy="50153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C0D3CC-C3AE-4CFF-876B-7F0B7F1CD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612" y="1233055"/>
              <a:ext cx="4904412" cy="501534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970438-63AA-4043-BEA9-3837ACB9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6638" y="1233055"/>
              <a:ext cx="4892160" cy="50153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222E3B-4274-4E78-A39C-ACDE7B4CF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41266" y="1233056"/>
              <a:ext cx="4892160" cy="501534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18DC9E-126A-45AB-90E7-8D989339F751}"/>
              </a:ext>
            </a:extLst>
          </p:cNvPr>
          <p:cNvSpPr txBox="1"/>
          <p:nvPr/>
        </p:nvSpPr>
        <p:spPr>
          <a:xfrm>
            <a:off x="2104654" y="437508"/>
            <a:ext cx="18703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</a:rPr>
              <a:t>i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1CC14-3A28-42FF-BAA1-29ADFAB5B748}"/>
              </a:ext>
            </a:extLst>
          </p:cNvPr>
          <p:cNvSpPr txBox="1"/>
          <p:nvPr/>
        </p:nvSpPr>
        <p:spPr>
          <a:xfrm>
            <a:off x="5936653" y="437508"/>
            <a:ext cx="266007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A94CC-EE8A-4C3C-9814-5839B7BFC066}"/>
              </a:ext>
            </a:extLst>
          </p:cNvPr>
          <p:cNvSpPr txBox="1"/>
          <p:nvPr/>
        </p:nvSpPr>
        <p:spPr>
          <a:xfrm>
            <a:off x="9551603" y="259228"/>
            <a:ext cx="218901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2" name="đọc chữ cái i,t,c">
            <a:hlinkClick r:id="" action="ppaction://media"/>
            <a:extLst>
              <a:ext uri="{FF2B5EF4-FFF2-40B4-BE49-F238E27FC236}">
                <a16:creationId xmlns:a16="http://schemas.microsoft.com/office/drawing/2014/main" id="{312EF5B8-6B65-46CB-B227-74EEF5E3A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5821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4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DFC9A3-3BB1-4745-AD3A-71931C512DAB}"/>
              </a:ext>
            </a:extLst>
          </p:cNvPr>
          <p:cNvSpPr txBox="1"/>
          <p:nvPr/>
        </p:nvSpPr>
        <p:spPr>
          <a:xfrm>
            <a:off x="2867891" y="2396836"/>
            <a:ext cx="6220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/>
              <a:t>Trò</a:t>
            </a:r>
            <a:r>
              <a:rPr lang="en-US" sz="6000" b="1" dirty="0"/>
              <a:t> </a:t>
            </a:r>
            <a:r>
              <a:rPr lang="en-US" sz="6000" b="1" dirty="0" err="1"/>
              <a:t>chơi</a:t>
            </a:r>
            <a:r>
              <a:rPr lang="en-US" sz="6000" b="1" dirty="0"/>
              <a:t> </a:t>
            </a:r>
            <a:r>
              <a:rPr lang="en-US" sz="6000" b="1" dirty="0" err="1"/>
              <a:t>với</a:t>
            </a:r>
            <a:r>
              <a:rPr lang="en-US" sz="6000" b="1" dirty="0"/>
              <a:t> </a:t>
            </a:r>
            <a:r>
              <a:rPr lang="en-US" sz="6000" b="1" dirty="0" err="1"/>
              <a:t>chữ</a:t>
            </a:r>
            <a:r>
              <a:rPr lang="en-US" sz="6000" b="1" dirty="0"/>
              <a:t> </a:t>
            </a:r>
            <a:r>
              <a:rPr lang="en-US" sz="8800" b="1" dirty="0" err="1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5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60A15E-EE23-43B2-8CF1-F8D9081EB736}"/>
              </a:ext>
            </a:extLst>
          </p:cNvPr>
          <p:cNvSpPr txBox="1"/>
          <p:nvPr/>
        </p:nvSpPr>
        <p:spPr>
          <a:xfrm>
            <a:off x="1393055" y="71390"/>
            <a:ext cx="1007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đếm</a:t>
            </a:r>
            <a:r>
              <a:rPr lang="en-US" sz="2800" b="1" dirty="0"/>
              <a:t> </a:t>
            </a:r>
            <a:r>
              <a:rPr lang="en-US" sz="2800" b="1" dirty="0" err="1"/>
              <a:t>xem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đây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FCE71-C7FC-46A9-9DBA-F2E57AD1692A}"/>
              </a:ext>
            </a:extLst>
          </p:cNvPr>
          <p:cNvSpPr txBox="1"/>
          <p:nvPr/>
        </p:nvSpPr>
        <p:spPr>
          <a:xfrm>
            <a:off x="4641273" y="1357745"/>
            <a:ext cx="3740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thơ</a:t>
            </a:r>
            <a:r>
              <a:rPr lang="en-US" sz="2400" b="1" dirty="0"/>
              <a:t>:  </a:t>
            </a:r>
            <a:r>
              <a:rPr lang="en-US" sz="2400" b="1" dirty="0" err="1"/>
              <a:t>Mèo</a:t>
            </a:r>
            <a:r>
              <a:rPr lang="en-US" sz="2400" b="1" dirty="0"/>
              <a:t> con </a:t>
            </a:r>
            <a:r>
              <a:rPr lang="en-US" sz="2400" b="1" dirty="0" err="1"/>
              <a:t>rửa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endParaRPr lang="en-US" sz="2400" b="1" dirty="0"/>
          </a:p>
          <a:p>
            <a:r>
              <a:rPr lang="en-US" sz="2400" b="1" dirty="0"/>
              <a:t>         </a:t>
            </a:r>
            <a:r>
              <a:rPr lang="en-US" sz="2400" b="1" dirty="0" err="1"/>
              <a:t>Mèo</a:t>
            </a:r>
            <a:r>
              <a:rPr lang="en-US" sz="2400" b="1" dirty="0"/>
              <a:t> con </a:t>
            </a:r>
            <a:r>
              <a:rPr lang="en-US" sz="2400" b="1" dirty="0" err="1"/>
              <a:t>rửa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endParaRPr lang="en-US" sz="2400" b="1" dirty="0"/>
          </a:p>
          <a:p>
            <a:r>
              <a:rPr lang="en-US" sz="2400" b="1" dirty="0"/>
              <a:t>         Sao </a:t>
            </a:r>
            <a:r>
              <a:rPr lang="en-US" sz="2400" b="1" dirty="0" err="1"/>
              <a:t>lạ</a:t>
            </a:r>
            <a:r>
              <a:rPr lang="en-US" sz="2400" b="1" dirty="0" err="1">
                <a:solidFill>
                  <a:srgbClr val="FF0000"/>
                </a:solidFill>
              </a:rPr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endParaRPr lang="en-US" sz="2400" b="1" dirty="0"/>
          </a:p>
          <a:p>
            <a:r>
              <a:rPr lang="en-US" sz="2400" b="1" dirty="0"/>
              <a:t>         </a:t>
            </a:r>
            <a:r>
              <a:rPr lang="en-US" sz="2400" b="1" dirty="0" err="1"/>
              <a:t>Khăn</a:t>
            </a:r>
            <a:r>
              <a:rPr lang="en-US" sz="2400" b="1" dirty="0"/>
              <a:t> ở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dây</a:t>
            </a:r>
            <a:endParaRPr lang="en-US" sz="2400" b="1" dirty="0"/>
          </a:p>
          <a:p>
            <a:r>
              <a:rPr lang="en-US" sz="2400" b="1" dirty="0"/>
              <a:t>         Sao </a:t>
            </a:r>
            <a:r>
              <a:rPr lang="en-US" sz="2400" b="1" dirty="0" err="1"/>
              <a:t>mèo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lấy</a:t>
            </a:r>
            <a:endParaRPr lang="en-US" sz="2400" b="1" dirty="0"/>
          </a:p>
          <a:p>
            <a:r>
              <a:rPr lang="en-US" sz="2400" b="1" dirty="0"/>
              <a:t>         </a:t>
            </a:r>
            <a:r>
              <a:rPr lang="en-US" sz="2400" b="1" dirty="0" err="1"/>
              <a:t>Mèo</a:t>
            </a:r>
            <a:r>
              <a:rPr lang="en-US" sz="2400" b="1" dirty="0"/>
              <a:t> </a:t>
            </a:r>
            <a:r>
              <a:rPr lang="en-US" sz="2400" b="1" dirty="0" err="1"/>
              <a:t>quên</a:t>
            </a:r>
            <a:r>
              <a:rPr lang="en-US" sz="2400" b="1" dirty="0"/>
              <a:t> </a:t>
            </a:r>
            <a:r>
              <a:rPr lang="en-US" sz="2400" b="1" dirty="0" err="1"/>
              <a:t>rồ</a:t>
            </a:r>
            <a:r>
              <a:rPr lang="en-US" sz="2400" b="1" dirty="0" err="1">
                <a:solidFill>
                  <a:srgbClr val="FF0000"/>
                </a:solidFill>
              </a:rPr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đấy</a:t>
            </a:r>
            <a:endParaRPr lang="en-US" sz="2400" b="1" dirty="0"/>
          </a:p>
          <a:p>
            <a:r>
              <a:rPr lang="en-US" sz="2400" b="1" dirty="0"/>
              <a:t>         </a:t>
            </a:r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chẳng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đâu</a:t>
            </a:r>
            <a:endParaRPr lang="en-US" sz="2400" b="1" dirty="0"/>
          </a:p>
          <a:p>
            <a:r>
              <a:rPr lang="en-US" sz="2400" b="1" dirty="0"/>
              <a:t>         </a:t>
            </a:r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khăn</a:t>
            </a:r>
            <a:r>
              <a:rPr lang="en-US" sz="2400" b="1" dirty="0"/>
              <a:t> </a:t>
            </a:r>
            <a:r>
              <a:rPr lang="en-US" sz="2400" b="1" dirty="0" err="1"/>
              <a:t>lau</a:t>
            </a:r>
            <a:endParaRPr lang="en-US" sz="2400" b="1" dirty="0"/>
          </a:p>
          <a:p>
            <a:r>
              <a:rPr lang="en-US" sz="2400" b="1" dirty="0"/>
              <a:t>         </a:t>
            </a:r>
            <a:r>
              <a:rPr lang="en-US" sz="2400" b="1" dirty="0" err="1"/>
              <a:t>Vừa</a:t>
            </a:r>
            <a:r>
              <a:rPr lang="en-US" sz="2400" b="1" dirty="0"/>
              <a:t> </a:t>
            </a:r>
            <a:r>
              <a:rPr lang="en-US" sz="2400" b="1" dirty="0" err="1"/>
              <a:t>mau</a:t>
            </a:r>
            <a:r>
              <a:rPr lang="en-US" sz="2400" b="1" dirty="0"/>
              <a:t> </a:t>
            </a:r>
            <a:r>
              <a:rPr lang="en-US" sz="2400" b="1" dirty="0" err="1"/>
              <a:t>vừa</a:t>
            </a:r>
            <a:r>
              <a:rPr lang="en-US" sz="2400" b="1" dirty="0"/>
              <a:t> </a:t>
            </a:r>
            <a:r>
              <a:rPr lang="en-US" sz="2400" b="1" dirty="0" err="1"/>
              <a:t>sạch</a:t>
            </a:r>
            <a:r>
              <a:rPr lang="en-US" sz="2400" b="1" dirty="0"/>
              <a:t>  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4558016-2701-4D10-A290-845C7CFE4EE8}"/>
              </a:ext>
            </a:extLst>
          </p:cNvPr>
          <p:cNvSpPr/>
          <p:nvPr/>
        </p:nvSpPr>
        <p:spPr>
          <a:xfrm>
            <a:off x="453477" y="5684781"/>
            <a:ext cx="1879157" cy="751663"/>
          </a:xfrm>
          <a:custGeom>
            <a:avLst/>
            <a:gdLst>
              <a:gd name="connsiteX0" fmla="*/ 0 w 1879157"/>
              <a:gd name="connsiteY0" fmla="*/ 0 h 751663"/>
              <a:gd name="connsiteX1" fmla="*/ 1503326 w 1879157"/>
              <a:gd name="connsiteY1" fmla="*/ 0 h 751663"/>
              <a:gd name="connsiteX2" fmla="*/ 1879157 w 1879157"/>
              <a:gd name="connsiteY2" fmla="*/ 375832 h 751663"/>
              <a:gd name="connsiteX3" fmla="*/ 1503326 w 1879157"/>
              <a:gd name="connsiteY3" fmla="*/ 751663 h 751663"/>
              <a:gd name="connsiteX4" fmla="*/ 0 w 1879157"/>
              <a:gd name="connsiteY4" fmla="*/ 751663 h 751663"/>
              <a:gd name="connsiteX5" fmla="*/ 375832 w 1879157"/>
              <a:gd name="connsiteY5" fmla="*/ 375832 h 751663"/>
              <a:gd name="connsiteX6" fmla="*/ 0 w 1879157"/>
              <a:gd name="connsiteY6" fmla="*/ 0 h 75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9157" h="751663">
                <a:moveTo>
                  <a:pt x="0" y="0"/>
                </a:moveTo>
                <a:lnTo>
                  <a:pt x="1503326" y="0"/>
                </a:lnTo>
                <a:lnTo>
                  <a:pt x="1879157" y="375832"/>
                </a:lnTo>
                <a:lnTo>
                  <a:pt x="1503326" y="751663"/>
                </a:lnTo>
                <a:lnTo>
                  <a:pt x="0" y="751663"/>
                </a:lnTo>
                <a:lnTo>
                  <a:pt x="375832" y="37583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1844" tIns="32004" rIns="407835" bIns="3200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A. 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1 </a:t>
            </a:r>
            <a:r>
              <a:rPr lang="en-US" sz="2400" b="1" kern="1200" dirty="0" err="1"/>
              <a:t>chữ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i</a:t>
            </a:r>
            <a:endParaRPr lang="en-US" sz="1600" b="1" kern="12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B1652F3-5EFD-4CAF-84BE-5DCA2C4B939C}"/>
              </a:ext>
            </a:extLst>
          </p:cNvPr>
          <p:cNvSpPr/>
          <p:nvPr/>
        </p:nvSpPr>
        <p:spPr>
          <a:xfrm>
            <a:off x="2239160" y="5684781"/>
            <a:ext cx="1879157" cy="751663"/>
          </a:xfrm>
          <a:custGeom>
            <a:avLst/>
            <a:gdLst>
              <a:gd name="connsiteX0" fmla="*/ 0 w 1879157"/>
              <a:gd name="connsiteY0" fmla="*/ 0 h 751663"/>
              <a:gd name="connsiteX1" fmla="*/ 1503326 w 1879157"/>
              <a:gd name="connsiteY1" fmla="*/ 0 h 751663"/>
              <a:gd name="connsiteX2" fmla="*/ 1879157 w 1879157"/>
              <a:gd name="connsiteY2" fmla="*/ 375832 h 751663"/>
              <a:gd name="connsiteX3" fmla="*/ 1503326 w 1879157"/>
              <a:gd name="connsiteY3" fmla="*/ 751663 h 751663"/>
              <a:gd name="connsiteX4" fmla="*/ 0 w 1879157"/>
              <a:gd name="connsiteY4" fmla="*/ 751663 h 751663"/>
              <a:gd name="connsiteX5" fmla="*/ 375832 w 1879157"/>
              <a:gd name="connsiteY5" fmla="*/ 375832 h 751663"/>
              <a:gd name="connsiteX6" fmla="*/ 0 w 1879157"/>
              <a:gd name="connsiteY6" fmla="*/ 0 h 75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9157" h="751663">
                <a:moveTo>
                  <a:pt x="0" y="0"/>
                </a:moveTo>
                <a:lnTo>
                  <a:pt x="1503326" y="0"/>
                </a:lnTo>
                <a:lnTo>
                  <a:pt x="1879157" y="375832"/>
                </a:lnTo>
                <a:lnTo>
                  <a:pt x="1503326" y="751663"/>
                </a:lnTo>
                <a:lnTo>
                  <a:pt x="0" y="751663"/>
                </a:lnTo>
                <a:lnTo>
                  <a:pt x="375832" y="37583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1844" tIns="32004" rIns="407835" bIns="3200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B. 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2 </a:t>
            </a:r>
            <a:r>
              <a:rPr lang="en-US" sz="2400" b="1" kern="1200" dirty="0" err="1"/>
              <a:t>chữ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i</a:t>
            </a:r>
            <a:endParaRPr lang="en-US" sz="2400" b="1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F50F41D-8CCF-47C8-8B66-F2273805429F}"/>
              </a:ext>
            </a:extLst>
          </p:cNvPr>
          <p:cNvSpPr/>
          <p:nvPr/>
        </p:nvSpPr>
        <p:spPr>
          <a:xfrm>
            <a:off x="4024843" y="5684781"/>
            <a:ext cx="1879157" cy="751663"/>
          </a:xfrm>
          <a:custGeom>
            <a:avLst/>
            <a:gdLst>
              <a:gd name="connsiteX0" fmla="*/ 0 w 1879157"/>
              <a:gd name="connsiteY0" fmla="*/ 0 h 751663"/>
              <a:gd name="connsiteX1" fmla="*/ 1503326 w 1879157"/>
              <a:gd name="connsiteY1" fmla="*/ 0 h 751663"/>
              <a:gd name="connsiteX2" fmla="*/ 1879157 w 1879157"/>
              <a:gd name="connsiteY2" fmla="*/ 375832 h 751663"/>
              <a:gd name="connsiteX3" fmla="*/ 1503326 w 1879157"/>
              <a:gd name="connsiteY3" fmla="*/ 751663 h 751663"/>
              <a:gd name="connsiteX4" fmla="*/ 0 w 1879157"/>
              <a:gd name="connsiteY4" fmla="*/ 751663 h 751663"/>
              <a:gd name="connsiteX5" fmla="*/ 375832 w 1879157"/>
              <a:gd name="connsiteY5" fmla="*/ 375832 h 751663"/>
              <a:gd name="connsiteX6" fmla="*/ 0 w 1879157"/>
              <a:gd name="connsiteY6" fmla="*/ 0 h 75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9157" h="751663">
                <a:moveTo>
                  <a:pt x="0" y="0"/>
                </a:moveTo>
                <a:lnTo>
                  <a:pt x="1503326" y="0"/>
                </a:lnTo>
                <a:lnTo>
                  <a:pt x="1879157" y="375832"/>
                </a:lnTo>
                <a:lnTo>
                  <a:pt x="1503326" y="751663"/>
                </a:lnTo>
                <a:lnTo>
                  <a:pt x="0" y="751663"/>
                </a:lnTo>
                <a:lnTo>
                  <a:pt x="375832" y="375832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1844" tIns="32004" rIns="407835" bIns="3200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C. 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3 </a:t>
            </a:r>
            <a:r>
              <a:rPr lang="en-US" sz="2400" b="1" kern="1200" dirty="0" err="1"/>
              <a:t>chữ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i</a:t>
            </a:r>
            <a:endParaRPr lang="en-US" sz="2400" b="1" kern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1FB980-C7BC-41CA-BC74-39B19C229C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60" y="4321042"/>
            <a:ext cx="1754657" cy="1387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CDE1F6-B71F-4714-A2AD-3BD8F2DAB8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0" y="4467841"/>
            <a:ext cx="1297251" cy="9729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C6F760-8459-4362-94AA-FAED6481A70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64" y="4528379"/>
            <a:ext cx="1233589" cy="925192"/>
          </a:xfrm>
          <a:prstGeom prst="rect">
            <a:avLst/>
          </a:prstGeom>
        </p:spPr>
      </p:pic>
      <p:pic>
        <p:nvPicPr>
          <p:cNvPr id="4" name="có bao nhiêu chữ i trong bài thơ...">
            <a:hlinkClick r:id="" action="ppaction://media"/>
            <a:extLst>
              <a:ext uri="{FF2B5EF4-FFF2-40B4-BE49-F238E27FC236}">
                <a16:creationId xmlns:a16="http://schemas.microsoft.com/office/drawing/2014/main" id="{D94292E7-5C87-4BDC-B33F-62789BD9D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4691" y="6248400"/>
            <a:ext cx="609600" cy="609600"/>
          </a:xfrm>
          <a:prstGeom prst="rect">
            <a:avLst/>
          </a:prstGeom>
        </p:spPr>
      </p:pic>
      <p:pic>
        <p:nvPicPr>
          <p:cNvPr id="5" name="5krKHqH8bZs_22050_48_0">
            <a:hlinkClick r:id="" action="ppaction://media"/>
            <a:extLst>
              <a:ext uri="{FF2B5EF4-FFF2-40B4-BE49-F238E27FC236}">
                <a16:creationId xmlns:a16="http://schemas.microsoft.com/office/drawing/2014/main" id="{AF1E110A-D387-46F0-919F-BA5C20D18D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09578" y="3655543"/>
            <a:ext cx="609600" cy="609600"/>
          </a:xfrm>
          <a:prstGeom prst="rect">
            <a:avLst/>
          </a:prstGeom>
        </p:spPr>
      </p:pic>
      <p:pic>
        <p:nvPicPr>
          <p:cNvPr id="6" name="đúng rồi, bạn giỏi lắm">
            <a:hlinkClick r:id="" action="ppaction://media"/>
            <a:extLst>
              <a:ext uri="{FF2B5EF4-FFF2-40B4-BE49-F238E27FC236}">
                <a16:creationId xmlns:a16="http://schemas.microsoft.com/office/drawing/2014/main" id="{AC4ABD03-DDFE-40A7-A878-DF5A22479E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04778" y="4381375"/>
            <a:ext cx="609600" cy="609600"/>
          </a:xfrm>
          <a:prstGeom prst="rect">
            <a:avLst/>
          </a:prstGeom>
        </p:spPr>
      </p:pic>
      <p:pic>
        <p:nvPicPr>
          <p:cNvPr id="7" name="con trả lời sai rồi, hãy làm lại nhé">
            <a:hlinkClick r:id="" action="ppaction://media"/>
            <a:extLst>
              <a:ext uri="{FF2B5EF4-FFF2-40B4-BE49-F238E27FC236}">
                <a16:creationId xmlns:a16="http://schemas.microsoft.com/office/drawing/2014/main" id="{5069A81E-D961-490D-A752-F40419848B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09578" y="5792208"/>
            <a:ext cx="609600" cy="609600"/>
          </a:xfrm>
          <a:prstGeom prst="rect">
            <a:avLst/>
          </a:prstGeom>
        </p:spPr>
      </p:pic>
      <p:pic>
        <p:nvPicPr>
          <p:cNvPr id="8" name="con trả lời sai rồi, hãy làm lại nhé">
            <a:hlinkClick r:id="" action="ppaction://media"/>
            <a:extLst>
              <a:ext uri="{FF2B5EF4-FFF2-40B4-BE49-F238E27FC236}">
                <a16:creationId xmlns:a16="http://schemas.microsoft.com/office/drawing/2014/main" id="{AE6010C1-31B3-4A0B-A7B4-0D1CD18C8DA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5148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ABE43-BA70-40CE-BEF1-A6E5D2A1DBDE}"/>
              </a:ext>
            </a:extLst>
          </p:cNvPr>
          <p:cNvSpPr txBox="1"/>
          <p:nvPr/>
        </p:nvSpPr>
        <p:spPr>
          <a:xfrm>
            <a:off x="1662544" y="471055"/>
            <a:ext cx="932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điền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thiếu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chỗ</a:t>
            </a:r>
            <a:r>
              <a:rPr lang="en-US" sz="2400" b="1" dirty="0"/>
              <a:t> </a:t>
            </a:r>
            <a:r>
              <a:rPr lang="en-US" sz="2400" b="1" dirty="0" err="1"/>
              <a:t>trống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hoàn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dãy</a:t>
            </a:r>
            <a:r>
              <a:rPr lang="en-US" sz="2400" b="1" dirty="0"/>
              <a:t> </a:t>
            </a:r>
            <a:r>
              <a:rPr lang="en-US" sz="2400" b="1" dirty="0" err="1"/>
              <a:t>sắp</a:t>
            </a:r>
            <a:r>
              <a:rPr lang="en-US" sz="2400" b="1" dirty="0"/>
              <a:t> </a:t>
            </a:r>
            <a:r>
              <a:rPr lang="en-US" sz="2400" b="1" dirty="0" err="1"/>
              <a:t>xếp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 </a:t>
            </a:r>
            <a:r>
              <a:rPr lang="en-US" sz="2400" b="1" dirty="0" err="1"/>
              <a:t>đây</a:t>
            </a:r>
            <a:r>
              <a:rPr lang="en-US" sz="2400" b="1" dirty="0"/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B0A60-3277-4A10-AF91-D8A21140D24D}"/>
              </a:ext>
            </a:extLst>
          </p:cNvPr>
          <p:cNvSpPr txBox="1"/>
          <p:nvPr/>
        </p:nvSpPr>
        <p:spPr>
          <a:xfrm>
            <a:off x="1851303" y="1810296"/>
            <a:ext cx="817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27B01-E2AD-461A-B156-265FA07201E9}"/>
              </a:ext>
            </a:extLst>
          </p:cNvPr>
          <p:cNvSpPr txBox="1"/>
          <p:nvPr/>
        </p:nvSpPr>
        <p:spPr>
          <a:xfrm>
            <a:off x="2973524" y="1810296"/>
            <a:ext cx="914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8FD6C-CA06-4914-B42D-DD0C59BDB1AD}"/>
              </a:ext>
            </a:extLst>
          </p:cNvPr>
          <p:cNvSpPr txBox="1"/>
          <p:nvPr/>
        </p:nvSpPr>
        <p:spPr>
          <a:xfrm>
            <a:off x="4144238" y="1828430"/>
            <a:ext cx="60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1747DF3-068A-492D-B39B-6034B544576F}"/>
              </a:ext>
            </a:extLst>
          </p:cNvPr>
          <p:cNvSpPr/>
          <p:nvPr/>
        </p:nvSpPr>
        <p:spPr>
          <a:xfrm>
            <a:off x="5429243" y="2043360"/>
            <a:ext cx="1717964" cy="56803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5BA7E-3BD6-4566-A688-5D7FBBD37405}"/>
              </a:ext>
            </a:extLst>
          </p:cNvPr>
          <p:cNvSpPr txBox="1"/>
          <p:nvPr/>
        </p:nvSpPr>
        <p:spPr>
          <a:xfrm>
            <a:off x="8009656" y="1828430"/>
            <a:ext cx="554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3AFE6-8AC2-42D8-BDBA-65709F235255}"/>
              </a:ext>
            </a:extLst>
          </p:cNvPr>
          <p:cNvSpPr txBox="1"/>
          <p:nvPr/>
        </p:nvSpPr>
        <p:spPr>
          <a:xfrm>
            <a:off x="9190769" y="1810296"/>
            <a:ext cx="114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D8798673-42CA-4BB6-BD5B-D5E713AC04EB}"/>
              </a:ext>
            </a:extLst>
          </p:cNvPr>
          <p:cNvSpPr/>
          <p:nvPr/>
        </p:nvSpPr>
        <p:spPr>
          <a:xfrm>
            <a:off x="4750376" y="3352706"/>
            <a:ext cx="1717964" cy="56803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t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C2600CD1-745D-41A2-ADE0-4BCBC7EE6AA4}"/>
              </a:ext>
            </a:extLst>
          </p:cNvPr>
          <p:cNvSpPr/>
          <p:nvPr/>
        </p:nvSpPr>
        <p:spPr>
          <a:xfrm>
            <a:off x="4715737" y="4336420"/>
            <a:ext cx="1717964" cy="56803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c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8D52D4CE-ADFB-4E76-93B5-B22E0E22F237}"/>
              </a:ext>
            </a:extLst>
          </p:cNvPr>
          <p:cNvSpPr/>
          <p:nvPr/>
        </p:nvSpPr>
        <p:spPr>
          <a:xfrm>
            <a:off x="4715737" y="5361748"/>
            <a:ext cx="1717964" cy="56803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/>
              <a:t>i</a:t>
            </a:r>
            <a:endParaRPr lang="en-US" sz="5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70CCB8-9097-4E78-8B00-E5CA68DB7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43" y="1687798"/>
            <a:ext cx="1725318" cy="1457070"/>
          </a:xfrm>
          <a:prstGeom prst="rect">
            <a:avLst/>
          </a:prstGeom>
        </p:spPr>
      </p:pic>
      <p:pic>
        <p:nvPicPr>
          <p:cNvPr id="6" name="điền chữ cái còn thiếu vào chỗ trống">
            <a:hlinkClick r:id="" action="ppaction://media"/>
            <a:extLst>
              <a:ext uri="{FF2B5EF4-FFF2-40B4-BE49-F238E27FC236}">
                <a16:creationId xmlns:a16="http://schemas.microsoft.com/office/drawing/2014/main" id="{15471A1C-CB94-4C47-83E1-6FA919B28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3854" y="6276015"/>
            <a:ext cx="609600" cy="609600"/>
          </a:xfrm>
          <a:prstGeom prst="rect">
            <a:avLst/>
          </a:prstGeom>
        </p:spPr>
      </p:pic>
      <p:pic>
        <p:nvPicPr>
          <p:cNvPr id="11" name="đúng rồi, bạn giỏi lắm">
            <a:hlinkClick r:id="" action="ppaction://media"/>
            <a:extLst>
              <a:ext uri="{FF2B5EF4-FFF2-40B4-BE49-F238E27FC236}">
                <a16:creationId xmlns:a16="http://schemas.microsoft.com/office/drawing/2014/main" id="{C8D825A3-9CFD-40D5-9D11-C789DFEB5A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40697" y="6386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51FE75-868B-4B2A-9683-10B82E3DB04D}"/>
              </a:ext>
            </a:extLst>
          </p:cNvPr>
          <p:cNvGrpSpPr/>
          <p:nvPr/>
        </p:nvGrpSpPr>
        <p:grpSpPr>
          <a:xfrm>
            <a:off x="2874818" y="2216728"/>
            <a:ext cx="6442364" cy="1015663"/>
            <a:chOff x="2874818" y="2216728"/>
            <a:chExt cx="6442364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B380EE-F5C2-4CD3-8D33-5085CD106549}"/>
                </a:ext>
              </a:extLst>
            </p:cNvPr>
            <p:cNvSpPr txBox="1"/>
            <p:nvPr/>
          </p:nvSpPr>
          <p:spPr>
            <a:xfrm>
              <a:off x="2874818" y="2216728"/>
              <a:ext cx="64423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/>
                <a:t>Trò</a:t>
              </a:r>
              <a:r>
                <a:rPr lang="en-US" sz="6000" b="1" dirty="0"/>
                <a:t> </a:t>
              </a:r>
              <a:r>
                <a:rPr lang="en-US" sz="6000" b="1" dirty="0" err="1"/>
                <a:t>chơi</a:t>
              </a:r>
              <a:r>
                <a:rPr lang="en-US" sz="6000" b="1" dirty="0"/>
                <a:t> </a:t>
              </a:r>
              <a:r>
                <a:rPr lang="en-US" sz="6000" b="1" dirty="0" err="1"/>
                <a:t>với</a:t>
              </a:r>
              <a:r>
                <a:rPr lang="en-US" sz="6000" b="1" dirty="0"/>
                <a:t> </a:t>
              </a:r>
              <a:r>
                <a:rPr lang="en-US" sz="6000" b="1" dirty="0" err="1"/>
                <a:t>chữ</a:t>
              </a:r>
              <a:r>
                <a:rPr lang="en-US" sz="6000" b="1" dirty="0"/>
                <a:t> : </a:t>
              </a:r>
              <a:endParaRPr lang="en-US" sz="6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16EBCB-7093-4117-9F1D-6D4DF75A7295}"/>
                </a:ext>
              </a:extLst>
            </p:cNvPr>
            <p:cNvGrpSpPr/>
            <p:nvPr/>
          </p:nvGrpSpPr>
          <p:grpSpPr>
            <a:xfrm>
              <a:off x="8558227" y="2258291"/>
              <a:ext cx="484909" cy="750458"/>
              <a:chOff x="8558227" y="2258291"/>
              <a:chExt cx="484909" cy="750458"/>
            </a:xfrm>
          </p:grpSpPr>
          <p:sp>
            <p:nvSpPr>
              <p:cNvPr id="3" name="Minus Sign 2">
                <a:extLst>
                  <a:ext uri="{FF2B5EF4-FFF2-40B4-BE49-F238E27FC236}">
                    <a16:creationId xmlns:a16="http://schemas.microsoft.com/office/drawing/2014/main" id="{10E6FCBD-73C7-4AE5-89A2-CD51F0D3FDBB}"/>
                  </a:ext>
                </a:extLst>
              </p:cNvPr>
              <p:cNvSpPr/>
              <p:nvPr/>
            </p:nvSpPr>
            <p:spPr>
              <a:xfrm rot="5400000">
                <a:off x="8424578" y="2445190"/>
                <a:ext cx="750458" cy="376660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Minus Sign 3">
                <a:extLst>
                  <a:ext uri="{FF2B5EF4-FFF2-40B4-BE49-F238E27FC236}">
                    <a16:creationId xmlns:a16="http://schemas.microsoft.com/office/drawing/2014/main" id="{742C1AA1-A3FC-408D-BDD1-F80F48E0B20B}"/>
                  </a:ext>
                </a:extLst>
              </p:cNvPr>
              <p:cNvSpPr/>
              <p:nvPr/>
            </p:nvSpPr>
            <p:spPr>
              <a:xfrm>
                <a:off x="8558227" y="2341417"/>
                <a:ext cx="484909" cy="360219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29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F43BE-3513-41ED-91C5-C0D772CEB520}"/>
              </a:ext>
            </a:extLst>
          </p:cNvPr>
          <p:cNvSpPr txBox="1"/>
          <p:nvPr/>
        </p:nvSpPr>
        <p:spPr>
          <a:xfrm>
            <a:off x="637309" y="207818"/>
            <a:ext cx="1028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cụm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 </a:t>
            </a:r>
            <a:r>
              <a:rPr lang="en-US" sz="2400" b="1" dirty="0" err="1"/>
              <a:t>đây</a:t>
            </a:r>
            <a:r>
              <a:rPr lang="en-US" sz="2400" b="1" dirty="0"/>
              <a:t>, </a:t>
            </a:r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đánh</a:t>
            </a:r>
            <a:r>
              <a:rPr lang="en-US" sz="2400" b="1" dirty="0"/>
              <a:t> </a:t>
            </a:r>
            <a:r>
              <a:rPr lang="en-US" sz="2400" b="1" dirty="0" err="1"/>
              <a:t>dấu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cụm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chứa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F5999-B947-45D3-8FBA-D2C9C445A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1928522"/>
            <a:ext cx="3255819" cy="2657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6D97A-EBCC-4468-A12F-C0237D602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09" y="1928522"/>
            <a:ext cx="3255819" cy="265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D845F-AA72-4B41-A9E1-3288D4D2B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82" y="1928522"/>
            <a:ext cx="3366653" cy="2657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B8A479-1E09-4F34-B61A-D3BA3ADD16CB}"/>
              </a:ext>
            </a:extLst>
          </p:cNvPr>
          <p:cNvSpPr txBox="1"/>
          <p:nvPr/>
        </p:nvSpPr>
        <p:spPr>
          <a:xfrm>
            <a:off x="1262334" y="4805460"/>
            <a:ext cx="1648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 </a:t>
            </a:r>
            <a:r>
              <a:rPr lang="en-US" sz="3200" b="1" dirty="0" err="1">
                <a:solidFill>
                  <a:srgbClr val="FF0000"/>
                </a:solidFill>
              </a:rPr>
              <a:t>t</a:t>
            </a:r>
            <a:r>
              <a:rPr lang="en-US" sz="3200" b="1" dirty="0" err="1"/>
              <a:t>ôm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DBE75F-3D20-41E6-98A7-077669005C01}"/>
              </a:ext>
            </a:extLst>
          </p:cNvPr>
          <p:cNvSpPr txBox="1"/>
          <p:nvPr/>
        </p:nvSpPr>
        <p:spPr>
          <a:xfrm>
            <a:off x="4986836" y="478348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 </a:t>
            </a:r>
            <a:r>
              <a:rPr lang="en-US" sz="3200" b="1" dirty="0" err="1"/>
              <a:t>hổ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504F35-49A0-4DEA-B52F-7FED4D95D24D}"/>
              </a:ext>
            </a:extLst>
          </p:cNvPr>
          <p:cNvSpPr txBox="1"/>
          <p:nvPr/>
        </p:nvSpPr>
        <p:spPr>
          <a:xfrm>
            <a:off x="8397154" y="4783480"/>
            <a:ext cx="231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 </a:t>
            </a:r>
            <a:r>
              <a:rPr lang="en-US" sz="3200" b="1" dirty="0" err="1">
                <a:solidFill>
                  <a:srgbClr val="FF0000"/>
                </a:solidFill>
              </a:rPr>
              <a:t>t</a:t>
            </a:r>
            <a:r>
              <a:rPr lang="en-US" sz="3200" b="1" dirty="0" err="1"/>
              <a:t>huyền</a:t>
            </a:r>
            <a:endParaRPr lang="en-US" sz="3200" b="1" dirty="0"/>
          </a:p>
        </p:txBody>
      </p:sp>
      <p:pic>
        <p:nvPicPr>
          <p:cNvPr id="3" name="hình ảnh con tôm..  đánh dấu tich...">
            <a:hlinkClick r:id="" action="ppaction://media"/>
            <a:extLst>
              <a:ext uri="{FF2B5EF4-FFF2-40B4-BE49-F238E27FC236}">
                <a16:creationId xmlns:a16="http://schemas.microsoft.com/office/drawing/2014/main" id="{DFC33DA7-70A1-46BC-BE9A-4F469CBE7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3854" y="6255327"/>
            <a:ext cx="609600" cy="609600"/>
          </a:xfrm>
          <a:prstGeom prst="rect">
            <a:avLst/>
          </a:prstGeom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7CB8E068-E5D5-4349-8680-43801D98F7BE}"/>
              </a:ext>
            </a:extLst>
          </p:cNvPr>
          <p:cNvSpPr/>
          <p:nvPr/>
        </p:nvSpPr>
        <p:spPr>
          <a:xfrm>
            <a:off x="735291" y="4934370"/>
            <a:ext cx="387927" cy="36576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2E3E9437-B99D-4D44-99EA-C597635B9E4F}"/>
              </a:ext>
            </a:extLst>
          </p:cNvPr>
          <p:cNvSpPr/>
          <p:nvPr/>
        </p:nvSpPr>
        <p:spPr>
          <a:xfrm>
            <a:off x="4376436" y="4892988"/>
            <a:ext cx="387927" cy="36576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7376C136-1536-4443-AE62-AE0AB5F21047}"/>
              </a:ext>
            </a:extLst>
          </p:cNvPr>
          <p:cNvSpPr/>
          <p:nvPr/>
        </p:nvSpPr>
        <p:spPr>
          <a:xfrm>
            <a:off x="7813394" y="4892987"/>
            <a:ext cx="387927" cy="36576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pic>
        <p:nvPicPr>
          <p:cNvPr id="17" name="PA">
            <a:extLst>
              <a:ext uri="{FF2B5EF4-FFF2-40B4-BE49-F238E27FC236}">
                <a16:creationId xmlns:a16="http://schemas.microsoft.com/office/drawing/2014/main" id="{9586C59D-0FB5-4C3C-B99D-7CF6C5BA95E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" y="4783480"/>
            <a:ext cx="507835" cy="552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BC5746-1EC4-4D3E-8AF3-79005BFB9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6141" y="4786903"/>
            <a:ext cx="506012" cy="548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769C08-3CBD-4B31-90A4-BFA899EAAAD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45" y="4879769"/>
            <a:ext cx="358418" cy="401396"/>
          </a:xfrm>
          <a:prstGeom prst="rect">
            <a:avLst/>
          </a:prstGeom>
        </p:spPr>
      </p:pic>
      <p:pic>
        <p:nvPicPr>
          <p:cNvPr id="20" name="đúng rồi, bạn giỏi lắm">
            <a:hlinkClick r:id="" action="ppaction://media"/>
            <a:extLst>
              <a:ext uri="{FF2B5EF4-FFF2-40B4-BE49-F238E27FC236}">
                <a16:creationId xmlns:a16="http://schemas.microsoft.com/office/drawing/2014/main" id="{57A2300F-97FF-4F1F-B811-B05E1C98A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87200" y="5493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9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0" grpId="0"/>
      <p:bldP spid="12" grpId="0"/>
      <p:bldP spid="14" grpId="0"/>
      <p:bldP spid="5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371</Words>
  <Application>Microsoft Office PowerPoint</Application>
  <PresentationFormat>Widescreen</PresentationFormat>
  <Paragraphs>75</Paragraphs>
  <Slides>16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11</cp:revision>
  <dcterms:created xsi:type="dcterms:W3CDTF">2021-12-01T09:52:16Z</dcterms:created>
  <dcterms:modified xsi:type="dcterms:W3CDTF">2021-12-12T06:08:10Z</dcterms:modified>
</cp:coreProperties>
</file>