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4" r:id="rId8"/>
    <p:sldId id="267" r:id="rId9"/>
    <p:sldId id="263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83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552E-CED8-4DA3-91D2-1BFB9BACD38A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300CF-A6B5-45F4-9399-F8CF93E1B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172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552E-CED8-4DA3-91D2-1BFB9BACD38A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300CF-A6B5-45F4-9399-F8CF93E1B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028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552E-CED8-4DA3-91D2-1BFB9BACD38A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300CF-A6B5-45F4-9399-F8CF93E1B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322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552E-CED8-4DA3-91D2-1BFB9BACD38A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300CF-A6B5-45F4-9399-F8CF93E1B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143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552E-CED8-4DA3-91D2-1BFB9BACD38A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300CF-A6B5-45F4-9399-F8CF93E1B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119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552E-CED8-4DA3-91D2-1BFB9BACD38A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300CF-A6B5-45F4-9399-F8CF93E1B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43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552E-CED8-4DA3-91D2-1BFB9BACD38A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300CF-A6B5-45F4-9399-F8CF93E1B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359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552E-CED8-4DA3-91D2-1BFB9BACD38A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300CF-A6B5-45F4-9399-F8CF93E1B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916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552E-CED8-4DA3-91D2-1BFB9BACD38A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300CF-A6B5-45F4-9399-F8CF93E1B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13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552E-CED8-4DA3-91D2-1BFB9BACD38A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300CF-A6B5-45F4-9399-F8CF93E1B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609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552E-CED8-4DA3-91D2-1BFB9BACD38A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300CF-A6B5-45F4-9399-F8CF93E1B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2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B552E-CED8-4DA3-91D2-1BFB9BACD38A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300CF-A6B5-45F4-9399-F8CF93E1B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410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1.xml"/><Relationship Id="rId18" Type="http://schemas.openxmlformats.org/officeDocument/2006/relationships/image" Target="../media/image12.jpe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11.jpeg"/><Relationship Id="rId2" Type="http://schemas.openxmlformats.org/officeDocument/2006/relationships/audio" Target="../media/media1.mp3"/><Relationship Id="rId16" Type="http://schemas.openxmlformats.org/officeDocument/2006/relationships/image" Target="../media/image10.jpe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image" Target="../media/image9.jpe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13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14.jp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>
            <a:noAutofit/>
          </a:bodyPr>
          <a:lstStyle/>
          <a:p>
            <a:br>
              <a:rPr lang="en-US" sz="3600" b="1" dirty="0">
                <a:solidFill>
                  <a:srgbClr val="0070C0"/>
                </a:solidFill>
              </a:rPr>
            </a:br>
            <a:r>
              <a:rPr lang="vi-VN" sz="2800" b="1" dirty="0">
                <a:solidFill>
                  <a:srgbClr val="0070C0"/>
                </a:solidFill>
              </a:rPr>
              <a:t>PHÒNG GD &amp; ĐT QUẬN LONG BIÊN</a:t>
            </a:r>
            <a:br>
              <a:rPr lang="vi-VN" sz="2800" b="1" dirty="0">
                <a:solidFill>
                  <a:srgbClr val="0070C0"/>
                </a:solidFill>
              </a:rPr>
            </a:b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vi-VN" sz="2800" b="1" dirty="0">
                <a:solidFill>
                  <a:srgbClr val="0070C0"/>
                </a:solidFill>
              </a:rPr>
              <a:t>MẦM NON HOA HƯỚNG DƯƠNG</a:t>
            </a:r>
            <a:br>
              <a:rPr lang="en-US" sz="2400" b="1" dirty="0">
                <a:solidFill>
                  <a:srgbClr val="0070C0"/>
                </a:solidFill>
              </a:rPr>
            </a:b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ớp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vi-VN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MGL 5-6 tuổi</a:t>
            </a:r>
            <a:b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Mỹ Linh</a:t>
            </a:r>
            <a:b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: ĐỘNG VẬT</a:t>
            </a:r>
            <a:b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GDPT THẨM MỸ</a:t>
            </a:r>
            <a:b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 – VỖ TAY THEO TIẾT TẤU CHẬM</a:t>
            </a:r>
            <a:b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 CON MÈO</a:t>
            </a:r>
          </a:p>
        </p:txBody>
      </p:sp>
      <p:pic>
        <p:nvPicPr>
          <p:cNvPr id="9" name="Picture 8" descr="Hình ảnh có liên qua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360" y="4876800"/>
            <a:ext cx="1905000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291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47800"/>
            <a:ext cx="8382000" cy="5181600"/>
          </a:xfrm>
        </p:spPr>
      </p:pic>
    </p:spTree>
    <p:extLst>
      <p:ext uri="{BB962C8B-B14F-4D97-AF65-F5344CB8AC3E}">
        <p14:creationId xmlns:p14="http://schemas.microsoft.com/office/powerpoint/2010/main" val="56713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8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035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Kết quả hình ảnh cho con me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 descr="Kết quả hình ảnh cho con vi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5" r="13485"/>
          <a:stretch/>
        </p:blipFill>
        <p:spPr bwMode="auto">
          <a:xfrm>
            <a:off x="0" y="-46160"/>
            <a:ext cx="9144000" cy="688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692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Kết quả hình ảnh cho con c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625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Kết quả hình ảnh cho con me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Kết quả hình ảnh cho con me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Kết quả hình ảnh cho con me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Kết quả hình ảnh cho con me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0" name="Picture 12" descr="Kết quả hình ảnh cho con me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6"/>
          <a:stretch/>
        </p:blipFill>
        <p:spPr bwMode="auto">
          <a:xfrm>
            <a:off x="0" y="6915"/>
            <a:ext cx="9144000" cy="681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797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Kết quả hình ảnh cho HÌNH KHUNG N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7982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62200" y="1143000"/>
            <a:ext cx="5029200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TRÒ CHƠI:</a:t>
            </a:r>
          </a:p>
          <a:p>
            <a:pPr algn="ctr"/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Ô SỐ KỲ DIỆU</a:t>
            </a:r>
          </a:p>
        </p:txBody>
      </p:sp>
    </p:spTree>
    <p:extLst>
      <p:ext uri="{BB962C8B-B14F-4D97-AF65-F5344CB8AC3E}">
        <p14:creationId xmlns:p14="http://schemas.microsoft.com/office/powerpoint/2010/main" val="4023981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19" y="0"/>
            <a:ext cx="9105081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362200"/>
            <a:ext cx="6400800" cy="4191000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16" name="Straight Connector 15"/>
          <p:cNvCxnSpPr>
            <a:endCxn id="2" idx="2"/>
          </p:cNvCxnSpPr>
          <p:nvPr/>
        </p:nvCxnSpPr>
        <p:spPr>
          <a:xfrm>
            <a:off x="4557486" y="12247"/>
            <a:ext cx="33974" cy="68457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6717" y="3448505"/>
            <a:ext cx="9333681" cy="287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SapDenTetRoi-HaLinh-381172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28600" y="6281057"/>
            <a:ext cx="611415" cy="609600"/>
          </a:xfrm>
          <a:prstGeom prst="rect">
            <a:avLst/>
          </a:prstGeom>
        </p:spPr>
      </p:pic>
      <p:pic>
        <p:nvPicPr>
          <p:cNvPr id="32" name="BeChucXuan-ThuyAnh_3j5hf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462320" y="6213928"/>
            <a:ext cx="609600" cy="609600"/>
          </a:xfrm>
          <a:prstGeom prst="rect">
            <a:avLst/>
          </a:prstGeom>
        </p:spPr>
      </p:pic>
      <p:pic>
        <p:nvPicPr>
          <p:cNvPr id="19" name="Picture 4" descr="Kết quả hình ảnh cho tranh noi dung bài hát một con vit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771" y="37647"/>
            <a:ext cx="4570844" cy="353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ình ảnh có liên quan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270" y="3552240"/>
            <a:ext cx="4507345" cy="335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s://blogbeyeu.files.wordpress.com/2012/09/cv21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65" y="37647"/>
            <a:ext cx="4680609" cy="3666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 descr="Kết quả hình ảnh cho tranh noi dung bai hat thuong con meo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65" y="3528015"/>
            <a:ext cx="4680609" cy="336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-30266" y="-3630"/>
            <a:ext cx="4680609" cy="3531643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5" name="Title 4"/>
          <p:cNvSpPr txBox="1">
            <a:spLocks/>
          </p:cNvSpPr>
          <p:nvPr/>
        </p:nvSpPr>
        <p:spPr>
          <a:xfrm>
            <a:off x="4657269" y="-3629"/>
            <a:ext cx="4507345" cy="353164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6" name="Title 5"/>
          <p:cNvSpPr txBox="1">
            <a:spLocks/>
          </p:cNvSpPr>
          <p:nvPr/>
        </p:nvSpPr>
        <p:spPr>
          <a:xfrm>
            <a:off x="-30267" y="3528013"/>
            <a:ext cx="4687535" cy="3329987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7" name="Title 7"/>
          <p:cNvSpPr txBox="1">
            <a:spLocks/>
          </p:cNvSpPr>
          <p:nvPr/>
        </p:nvSpPr>
        <p:spPr>
          <a:xfrm>
            <a:off x="4635998" y="3552240"/>
            <a:ext cx="4528617" cy="330576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000" dirty="0">
                <a:solidFill>
                  <a:srgbClr val="FF0000"/>
                </a:solidFill>
              </a:rPr>
              <a:t>4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657270" y="37647"/>
            <a:ext cx="0" cy="6820353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0" y="3528013"/>
            <a:ext cx="9144000" cy="3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ca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30415" y="228600"/>
            <a:ext cx="609600" cy="609600"/>
          </a:xfrm>
          <a:prstGeom prst="rect">
            <a:avLst/>
          </a:prstGeom>
        </p:spPr>
      </p:pic>
      <p:pic>
        <p:nvPicPr>
          <p:cNvPr id="13" name="ga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6717" y="3577640"/>
            <a:ext cx="609600" cy="609600"/>
          </a:xfrm>
          <a:prstGeom prst="rect">
            <a:avLst/>
          </a:prstGeom>
        </p:spPr>
      </p:pic>
      <p:pic>
        <p:nvPicPr>
          <p:cNvPr id="14" name="meo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563594" y="3704415"/>
            <a:ext cx="609600" cy="609600"/>
          </a:xfrm>
          <a:prstGeom prst="rect">
            <a:avLst/>
          </a:prstGeom>
        </p:spPr>
      </p:pic>
      <p:pic>
        <p:nvPicPr>
          <p:cNvPr id="15" name="mot.mp3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462320" y="376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44621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" fill="hold">
                      <p:stCondLst>
                        <p:cond delay="0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9028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98113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484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96226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6643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662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8679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a gay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10246" name="Picture 6" descr="Kết quả hình ảnh cho HÌNH KHUNG NỀ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31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5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Nghe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hát</a:t>
            </a:r>
            <a:r>
              <a:rPr lang="en-US" dirty="0">
                <a:solidFill>
                  <a:srgbClr val="FF0000"/>
                </a:solidFill>
              </a:rPr>
              <a:t> : </a:t>
            </a:r>
            <a:r>
              <a:rPr lang="en-US" dirty="0" err="1">
                <a:solidFill>
                  <a:srgbClr val="FF0000"/>
                </a:solidFill>
              </a:rPr>
              <a:t>Gà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Gáy</a:t>
            </a:r>
            <a:r>
              <a:rPr lang="en-US" dirty="0">
                <a:solidFill>
                  <a:srgbClr val="FF0000"/>
                </a:solidFill>
              </a:rPr>
              <a:t> Le </a:t>
            </a:r>
            <a:r>
              <a:rPr lang="en-US" dirty="0" err="1">
                <a:solidFill>
                  <a:srgbClr val="FF0000"/>
                </a:solidFill>
              </a:rPr>
              <a:t>Te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 err="1">
                <a:solidFill>
                  <a:srgbClr val="FF0000"/>
                </a:solidFill>
              </a:rPr>
              <a:t>Dân</a:t>
            </a:r>
            <a:r>
              <a:rPr lang="en-US" dirty="0">
                <a:solidFill>
                  <a:srgbClr val="FF0000"/>
                </a:solidFill>
              </a:rPr>
              <a:t> ca </a:t>
            </a:r>
            <a:r>
              <a:rPr lang="en-US" dirty="0" err="1">
                <a:solidFill>
                  <a:srgbClr val="FF0000"/>
                </a:solidFill>
              </a:rPr>
              <a:t>Cống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Khao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nhac ga ga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53400" y="228600"/>
            <a:ext cx="609600" cy="6096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76400"/>
            <a:ext cx="8763000" cy="5029200"/>
          </a:xfrm>
        </p:spPr>
      </p:pic>
    </p:spTree>
    <p:extLst>
      <p:ext uri="{BB962C8B-B14F-4D97-AF65-F5344CB8AC3E}">
        <p14:creationId xmlns:p14="http://schemas.microsoft.com/office/powerpoint/2010/main" val="342553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8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77</Words>
  <Application>Microsoft Office PowerPoint</Application>
  <PresentationFormat>On-screen Show (4:3)</PresentationFormat>
  <Paragraphs>8</Paragraphs>
  <Slides>10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 PHÒNG GD &amp; ĐT QUẬN LONG BIÊN TRƯỜNG MẦM NON HOA HƯỚNG DƯƠNG Lớp : MGL 5-6 tuổi Giáo viên: Nguyễn Thị Mỹ Linh CHỦ ĐỀ : ĐỘNG VẬT GDPT THẨM MỸ HÁT – VỖ TAY THEO TIẾT TẤU CHẬM THƯƠNG CON MÈO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Nghe hát : Gà Gáy Le Te Dân ca Cống Khao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Techsi.vn</cp:lastModifiedBy>
  <cp:revision>20</cp:revision>
  <dcterms:created xsi:type="dcterms:W3CDTF">2017-12-10T07:09:19Z</dcterms:created>
  <dcterms:modified xsi:type="dcterms:W3CDTF">2021-11-02T06:35:02Z</dcterms:modified>
</cp:coreProperties>
</file>