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86" r:id="rId3"/>
    <p:sldId id="295" r:id="rId4"/>
    <p:sldId id="311" r:id="rId5"/>
    <p:sldId id="299" r:id="rId6"/>
    <p:sldId id="269" r:id="rId7"/>
    <p:sldId id="271" r:id="rId8"/>
    <p:sldId id="265" r:id="rId9"/>
    <p:sldId id="303" r:id="rId10"/>
    <p:sldId id="297" r:id="rId11"/>
    <p:sldId id="305" r:id="rId12"/>
    <p:sldId id="272" r:id="rId13"/>
    <p:sldId id="273" r:id="rId14"/>
    <p:sldId id="283" r:id="rId15"/>
    <p:sldId id="284" r:id="rId16"/>
    <p:sldId id="312" r:id="rId17"/>
    <p:sldId id="26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D"/>
    <a:srgbClr val="FFFF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2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DD3BA-FB34-4B10-A354-CA85AFE4D00F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1823F-2CAB-4E00-AB45-D9A897E399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332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9"/>
            <a:ext cx="8352928" cy="648072"/>
          </a:xfrm>
        </p:spPr>
        <p:txBody>
          <a:bodyPr>
            <a:normAutofit/>
          </a:bodyPr>
          <a:lstStyle>
            <a:lvl1pPr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8352928" cy="568863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5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5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23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203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582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3004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345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8031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9591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4057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36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55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491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847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369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Võ Hỗng Linh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Mẫu giáo Ban Mai – Châu Thành</a:t>
            </a:r>
          </a:p>
        </p:txBody>
      </p:sp>
    </p:spTree>
    <p:extLst>
      <p:ext uri="{BB962C8B-B14F-4D97-AF65-F5344CB8AC3E}">
        <p14:creationId xmlns:p14="http://schemas.microsoft.com/office/powerpoint/2010/main" val="391028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65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4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6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5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1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3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F06A4-668B-4949-8B29-B4F6A4BE3248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02/11/2021</a:t>
            </a:fld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59A-E31C-441C-8C7D-558D4028F44F}" type="slidenum">
              <a:rPr lang="vi-VN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59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0EE4C-0D99-4DBE-9140-99796662765B}" type="datetimeFigureOut">
              <a:rPr lang="vi-VN" smtClean="0"/>
              <a:t>02/11/2021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4ED10-CED1-440E-BA59-4872C506C1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50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9.gif"/><Relationship Id="rId3" Type="http://schemas.microsoft.com/office/2007/relationships/media" Target="../media/media3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8.gif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7.gif"/><Relationship Id="rId5" Type="http://schemas.microsoft.com/office/2007/relationships/media" Target="../media/media4.mp3"/><Relationship Id="rId15" Type="http://schemas.openxmlformats.org/officeDocument/2006/relationships/image" Target="../media/image41.png"/><Relationship Id="rId10" Type="http://schemas.openxmlformats.org/officeDocument/2006/relationships/image" Target="../media/image36.gif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13" Type="http://schemas.openxmlformats.org/officeDocument/2006/relationships/image" Target="../media/image59.gif"/><Relationship Id="rId3" Type="http://schemas.openxmlformats.org/officeDocument/2006/relationships/image" Target="../media/image49.gif"/><Relationship Id="rId7" Type="http://schemas.openxmlformats.org/officeDocument/2006/relationships/image" Target="../media/image53.gif"/><Relationship Id="rId12" Type="http://schemas.openxmlformats.org/officeDocument/2006/relationships/image" Target="../media/image58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gif"/><Relationship Id="rId11" Type="http://schemas.openxmlformats.org/officeDocument/2006/relationships/image" Target="../media/image57.gif"/><Relationship Id="rId5" Type="http://schemas.openxmlformats.org/officeDocument/2006/relationships/image" Target="../media/image51.gif"/><Relationship Id="rId15" Type="http://schemas.openxmlformats.org/officeDocument/2006/relationships/image" Target="../media/image61.gif"/><Relationship Id="rId10" Type="http://schemas.openxmlformats.org/officeDocument/2006/relationships/image" Target="../media/image56.gif"/><Relationship Id="rId4" Type="http://schemas.openxmlformats.org/officeDocument/2006/relationships/image" Target="../media/image50.gif"/><Relationship Id="rId9" Type="http://schemas.openxmlformats.org/officeDocument/2006/relationships/image" Target="../media/image55.gif"/><Relationship Id="rId1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-28574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vi-VN" sz="2400" dirty="0">
                <a:solidFill>
                  <a:srgbClr val="FF0000"/>
                </a:solidFill>
              </a:rPr>
              <a:t>PHÒNG GD &amp; ĐT QUẬN LONG BIÊN</a:t>
            </a:r>
            <a:br>
              <a:rPr lang="vi-VN" sz="2400" dirty="0">
                <a:solidFill>
                  <a:srgbClr val="FF0000"/>
                </a:solidFill>
              </a:rPr>
            </a:br>
            <a:r>
              <a:rPr lang="vi-VN" sz="2400" dirty="0">
                <a:solidFill>
                  <a:srgbClr val="FF0000"/>
                </a:solidFill>
              </a:rPr>
              <a:t>TRƯỜNG MẦM NON HOA HƯỚNG DƯƠNG</a:t>
            </a:r>
          </a:p>
        </p:txBody>
      </p:sp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`</a:t>
            </a:r>
            <a:endParaRPr lang="en-US"/>
          </a:p>
        </p:txBody>
      </p:sp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304800" y="0"/>
            <a:ext cx="8659688" cy="4210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6197"/>
                <a:gd name="adj2" fmla="val 77241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457200" y="3068638"/>
            <a:ext cx="8686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sz="2800" b="1">
              <a:solidFill>
                <a:srgbClr val="9900FF"/>
              </a:solidFill>
              <a:latin typeface=".VnArialH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5562600"/>
            <a:ext cx="9601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sz="3200" b="1">
              <a:solidFill>
                <a:srgbClr val="9900FF"/>
              </a:solidFill>
            </a:endParaRPr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838200" y="3578897"/>
            <a:ext cx="7467600" cy="1800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Chñ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/>
              </a:rPr>
              <a:t> ®Ò: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Mỹ Linh</a:t>
            </a:r>
          </a:p>
          <a:p>
            <a:pPr algn="ctr">
              <a:defRPr/>
            </a:pP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MGL 5-6 tuổi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2" name="WordArt 14"/>
          <p:cNvSpPr>
            <a:spLocks noChangeArrowheads="1" noChangeShapeType="1" noTextEdit="1"/>
          </p:cNvSpPr>
          <p:nvPr/>
        </p:nvSpPr>
        <p:spPr bwMode="auto">
          <a:xfrm>
            <a:off x="457200" y="2105025"/>
            <a:ext cx="8229600" cy="1676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>
              <a:defRPr/>
            </a:pP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8800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§Ò 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tµi</a:t>
            </a:r>
            <a:r>
              <a:rPr lang="en-US" sz="88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/>
              </a:rPr>
              <a:t>: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1500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</a:t>
            </a:r>
            <a:r>
              <a:rPr lang="en-US" sz="8800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</a:t>
            </a:r>
            <a:endParaRPr lang="en-US" sz="88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endParaRPr lang="en-US" sz="8800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C6637-CA62-4A1C-BEE2-3F7E530E6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29" y="1069763"/>
            <a:ext cx="1197830" cy="11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72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113" y="3964379"/>
            <a:ext cx="2049016" cy="3412742"/>
            <a:chOff x="179512" y="188640"/>
            <a:chExt cx="2049016" cy="3412742"/>
          </a:xfrm>
        </p:grpSpPr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179512" y="3078162"/>
              <a:ext cx="204901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 descr="C:\Users\Nguyen Chinh\Downloads\giao an tron bo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88640"/>
              <a:ext cx="1905000" cy="278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Nguyen Chinh\Downloads\Thuoc k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52" y="5981039"/>
            <a:ext cx="4824537" cy="78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h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56" y="3109550"/>
            <a:ext cx="2224863" cy="283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b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87" y="64813"/>
            <a:ext cx="4248472" cy="30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13574_CM_13511355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11848"/>
            <a:ext cx="3934926" cy="286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3" y="82486"/>
            <a:ext cx="3783596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4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" y="-1217643"/>
            <a:ext cx="4572000" cy="496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9" y="3429000"/>
            <a:ext cx="4464496" cy="328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257" y="3660095"/>
            <a:ext cx="4103687" cy="318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94" y="0"/>
            <a:ext cx="4413250" cy="320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303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" y="0"/>
            <a:ext cx="4266587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" y="3717032"/>
            <a:ext cx="501744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71" y="387732"/>
            <a:ext cx="4179168" cy="294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35" y="3573016"/>
            <a:ext cx="3707904" cy="310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779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525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95300" y="1676027"/>
            <a:ext cx="8153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chemeClr val="hlink"/>
                </a:solidFill>
                <a:latin typeface="VNI-Avo" pitchFamily="2" charset="0"/>
                <a:cs typeface="Times New Roman" pitchFamily="18" charset="0"/>
              </a:rPr>
              <a:t>Ph</a:t>
            </a:r>
            <a:r>
              <a:rPr lang="vi-VN" sz="6000" b="1" dirty="0">
                <a:solidFill>
                  <a:schemeClr val="hlink"/>
                </a:solidFill>
                <a:latin typeface="VNI-Avo" pitchFamily="2" charset="0"/>
                <a:cs typeface="Times New Roman" pitchFamily="18" charset="0"/>
              </a:rPr>
              <a:t>ần</a:t>
            </a:r>
            <a:r>
              <a:rPr lang="en-US" sz="6000" b="1" dirty="0">
                <a:solidFill>
                  <a:schemeClr val="hlink"/>
                </a:solidFill>
                <a:latin typeface="VNI-Avo" pitchFamily="2" charset="0"/>
                <a:cs typeface="Times New Roman" pitchFamily="18" charset="0"/>
              </a:rPr>
              <a:t> 2:</a:t>
            </a:r>
          </a:p>
          <a:p>
            <a:pPr algn="ctr" eaLnBrk="1" hangingPunct="1">
              <a:spcBef>
                <a:spcPct val="50000"/>
              </a:spcBef>
            </a:pPr>
            <a:r>
              <a:rPr lang="vi-VN" sz="6000" b="1" dirty="0">
                <a:solidFill>
                  <a:schemeClr val="hlink"/>
                </a:solidFill>
                <a:latin typeface="VNI-Avo" pitchFamily="2" charset="0"/>
                <a:cs typeface="Times New Roman" pitchFamily="18" charset="0"/>
              </a:rPr>
              <a:t>Tranh tài</a:t>
            </a:r>
            <a:endParaRPr lang="en-US" sz="5400" b="1" dirty="0">
              <a:solidFill>
                <a:srgbClr val="FF33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6388" name="Picture 54" descr="XMASCA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4" descr="XMASCA~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743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2" descr="Awreath1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2" descr="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67600" y="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6" descr="flower[1][1][1]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6" descr="flower[1][1][1]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325394" y="3029744"/>
            <a:ext cx="52578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6" descr="flower[1][1][1]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2320131" y="3082131"/>
            <a:ext cx="52578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27984" y="4953000"/>
            <a:ext cx="609600" cy="609600"/>
          </a:xfrm>
          <a:prstGeom prst="rect">
            <a:avLst/>
          </a:prstGeom>
        </p:spPr>
      </p:pic>
      <p:pic>
        <p:nvPicPr>
          <p:cNvPr id="3" name="LonLenChauLaiMayCayBeatInstrumental-V.A-293205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BaEmLaCongNhanLaiXeBeat-V.A-2638424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84193"/>
      </p:ext>
    </p:extLst>
  </p:cSld>
  <p:clrMapOvr>
    <a:masterClrMapping/>
  </p:clrMapOvr>
  <p:transition spd="med">
    <p:comb/>
    <p:sndAc>
      <p:stSnd>
        <p:snd r:embed="rId8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7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848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670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659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Võ Hỗng Linh</a:t>
            </a:r>
          </a:p>
        </p:txBody>
      </p:sp>
      <p:pic>
        <p:nvPicPr>
          <p:cNvPr id="13315" name="Picture 2" descr="A_S_Template_Children_D01_3336x2334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4670425"/>
            <a:ext cx="1997075" cy="2187575"/>
            <a:chOff x="926" y="2592"/>
            <a:chExt cx="1291" cy="1396"/>
          </a:xfrm>
        </p:grpSpPr>
        <p:grpSp>
          <p:nvGrpSpPr>
            <p:cNvPr id="13337" name="Group 4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9" name="Group 5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41" name="AutoShape 6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42" name="Picture 7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0" name="AutoShape 8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8" name="Text Box 9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905000" y="4672013"/>
            <a:ext cx="1995488" cy="2185987"/>
            <a:chOff x="926" y="2592"/>
            <a:chExt cx="1291" cy="1396"/>
          </a:xfrm>
        </p:grpSpPr>
        <p:grpSp>
          <p:nvGrpSpPr>
            <p:cNvPr id="13331" name="Group 11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33" name="Group 12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35" name="AutoShape 13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6" name="Picture 14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34" name="AutoShape 15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sp>
        <p:nvSpPr>
          <p:cNvPr id="216082" name="WordArt 18"/>
          <p:cNvSpPr>
            <a:spLocks noChangeArrowheads="1" noChangeShapeType="1" noTextEdit="1"/>
          </p:cNvSpPr>
          <p:nvPr/>
        </p:nvSpPr>
        <p:spPr bwMode="auto">
          <a:xfrm>
            <a:off x="1682219" y="2874703"/>
            <a:ext cx="4255561" cy="147345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 pitchFamily="2" charset="0"/>
                <a:cs typeface="Arial"/>
              </a:rPr>
              <a:t>Phần 3:</a:t>
            </a:r>
          </a:p>
          <a:p>
            <a:pPr algn="ctr"/>
            <a:r>
              <a:rPr lang="vi-VN" sz="32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Avo" pitchFamily="2" charset="0"/>
                <a:cs typeface="Arial"/>
              </a:rPr>
              <a:t>Trao giải</a:t>
            </a:r>
            <a:endParaRPr lang="en-US" sz="32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Avo" pitchFamily="2" charset="0"/>
              <a:cs typeface="Arial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810000" y="4672013"/>
            <a:ext cx="1995488" cy="2185987"/>
            <a:chOff x="926" y="2592"/>
            <a:chExt cx="1291" cy="1396"/>
          </a:xfrm>
        </p:grpSpPr>
        <p:grpSp>
          <p:nvGrpSpPr>
            <p:cNvPr id="13325" name="Group 20"/>
            <p:cNvGrpSpPr>
              <a:grpSpLocks/>
            </p:cNvGrpSpPr>
            <p:nvPr/>
          </p:nvGrpSpPr>
          <p:grpSpPr bwMode="auto">
            <a:xfrm>
              <a:off x="926" y="2592"/>
              <a:ext cx="1291" cy="1396"/>
              <a:chOff x="710" y="2544"/>
              <a:chExt cx="1673" cy="1652"/>
            </a:xfrm>
          </p:grpSpPr>
          <p:grpSp>
            <p:nvGrpSpPr>
              <p:cNvPr id="13327" name="Group 21"/>
              <p:cNvGrpSpPr>
                <a:grpSpLocks/>
              </p:cNvGrpSpPr>
              <p:nvPr/>
            </p:nvGrpSpPr>
            <p:grpSpPr bwMode="auto">
              <a:xfrm>
                <a:off x="710" y="2544"/>
                <a:ext cx="1673" cy="1652"/>
                <a:chOff x="614" y="2496"/>
                <a:chExt cx="1673" cy="1652"/>
              </a:xfrm>
            </p:grpSpPr>
            <p:sp>
              <p:nvSpPr>
                <p:cNvPr id="13329" name="AutoShape 22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507 w 21600"/>
                    <a:gd name="T1" fmla="*/ 68 h 21600"/>
                    <a:gd name="T2" fmla="*/ 137 w 21600"/>
                    <a:gd name="T3" fmla="*/ 336 h 21600"/>
                    <a:gd name="T4" fmla="*/ 507 w 21600"/>
                    <a:gd name="T5" fmla="*/ 672 h 21600"/>
                    <a:gd name="T6" fmla="*/ 871 w 21600"/>
                    <a:gd name="T7" fmla="*/ 336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3330" name="Picture 23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" y="2780"/>
                  <a:ext cx="1673" cy="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28" name="AutoShape 24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290 w 21600"/>
                  <a:gd name="T1" fmla="*/ 44 h 21600"/>
                  <a:gd name="T2" fmla="*/ 78 w 21600"/>
                  <a:gd name="T3" fmla="*/ 216 h 21600"/>
                  <a:gd name="T4" fmla="*/ 290 w 21600"/>
                  <a:gd name="T5" fmla="*/ 432 h 21600"/>
                  <a:gd name="T6" fmla="*/ 498 w 21600"/>
                  <a:gd name="T7" fmla="*/ 21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26" name="Text Box 25"/>
            <p:cNvSpPr txBox="1">
              <a:spLocks noChangeArrowheads="1"/>
            </p:cNvSpPr>
            <p:nvPr/>
          </p:nvSpPr>
          <p:spPr bwMode="auto">
            <a:xfrm>
              <a:off x="1200" y="2640"/>
              <a:ext cx="816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3200">
                <a:solidFill>
                  <a:schemeClr val="bg1"/>
                </a:solidFill>
                <a:latin typeface="VNI-Awchon" pitchFamily="2" charset="0"/>
                <a:cs typeface="Arial" pitchFamily="34" charset="0"/>
              </a:endParaRPr>
            </a:p>
          </p:txBody>
        </p:sp>
      </p:grpSp>
      <p:pic>
        <p:nvPicPr>
          <p:cNvPr id="13322" name="Picture 27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0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8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29" descr="C78050FB9F484BAE8E8262A9851A74C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847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LamHoaSiNhacTruongPhapThoN_a7nb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-23873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059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8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HOTOS\Hinh Dong\Thank you\2353894iu016zsww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1412776"/>
            <a:ext cx="42291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dl4.glitter-graphics.net/pub/979/979084a5ntsqaag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130">
            <a:off x="8497268" y="-29652"/>
            <a:ext cx="762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6250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dl4.glitter-graphics.net/pub/659/659204qfhni5vgxw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829508" y="5619750"/>
            <a:ext cx="76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:\PHOTOS\Hinh Dong\butterfly (11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80" y="2592328"/>
            <a:ext cx="540695" cy="39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D:\PHOTOS\Hinh Dong\butterfly (13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8146">
            <a:off x="438370" y="560369"/>
            <a:ext cx="837760" cy="8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D:\PHOTOS\Hinh Dong\butterfly (14)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828418"/>
            <a:ext cx="1255398" cy="9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D:\PHOTOS\Hinh Dong\butterfly (1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59" y="5733256"/>
            <a:ext cx="816321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D:\PHOTOS\Hinh Dong\butterfly (1)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2241">
            <a:off x="4540921" y="5960343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D:\PHOTOS\Hinh Dong\butterfly (2)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75" y="6155819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1" name="Picture 21" descr="D:\PHOTOS\Hinh Dong\butterfly (7)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811" y="7407"/>
            <a:ext cx="8477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D:\PHOTOS\Hinh Dong\729747d8za2kbusq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160" y="6096000"/>
            <a:ext cx="127635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D:\PHOTOS\Hinh Dong\967977eyyq78pmbq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" y="-27384"/>
            <a:ext cx="85725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082169"/>
            <a:ext cx="9137575" cy="154479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0744059"/>
              </a:avLst>
            </a:prstTxWarp>
            <a:spAutoFit/>
          </a:bodyPr>
          <a:lstStyle/>
          <a:p>
            <a:pPr algn="ctr"/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chú ý theo dõi </a:t>
            </a:r>
            <a:r>
              <a:rPr lang="en-US" sz="4800" b="1" dirty="0">
                <a:ln w="10541" cmpd="sng">
                  <a:solidFill>
                    <a:srgbClr val="00FF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7" name="Picture 20" descr="D:\PHOTOS\Hinh Dong\butterfly (3)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880" y="5482332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07 -0.00463 L 0.45903 -0.009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1 0.02197 L -0.04687 -0.3126 C -0.05295 -0.38566 -0.08264 -0.46104 -0.12899 -0.52231 C -0.18194 -0.59237 -0.23646 -0.6289 -0.29114 -0.63468 L -0.53941 -0.67306 " pathEditMode="relative" rAng="2690139" ptsTypes="FffFF">
                                      <p:cBhvr>
                                        <p:cTn id="1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-44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85002" y="1732117"/>
            <a:ext cx="3801042" cy="1754326"/>
          </a:xfrm>
          <a:prstGeom prst="rect">
            <a:avLst/>
          </a:prstGeom>
          <a:noFill/>
          <a:scene3d>
            <a:camera prst="obliqueBottomLeft"/>
            <a:lightRig rig="threePt" dir="t"/>
          </a:scene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 </a:t>
            </a:r>
          </a:p>
        </p:txBody>
      </p:sp>
      <p:pic>
        <p:nvPicPr>
          <p:cNvPr id="4" name="BeLamHoaSiNhacTruongPhapThoN_a7n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5232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8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nhs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l_fi" descr="http://4.bp.blogspot.com/-EHBSrEurEUM/T1GknaxP6XI/AAAAAAAACGg/9Ls54XFk3fE/s1600/hinh-dong-de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2133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http://i654.photobucket.com/albums/uu268/ngoc_korea/1097035sm6g0w6w6a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87" y="1916832"/>
            <a:ext cx="41910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05403" y="1916832"/>
            <a:ext cx="7056784" cy="1917220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Ph</a:t>
            </a:r>
            <a:r>
              <a:rPr lang="vi-VN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ần</a:t>
            </a:r>
            <a:r>
              <a:rPr lang="en-US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1: </a:t>
            </a:r>
          </a:p>
          <a:p>
            <a:pPr algn="ctr"/>
            <a:r>
              <a:rPr lang="vi-VN" sz="6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Bé nhanh trí</a:t>
            </a:r>
            <a:endParaRPr lang="en-US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8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01" y="3546764"/>
            <a:ext cx="4269287" cy="331245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DSC07183a~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8045"/>
          <a:stretch/>
        </p:blipFill>
        <p:spPr bwMode="auto">
          <a:xfrm>
            <a:off x="110836" y="3546764"/>
            <a:ext cx="4389156" cy="321419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t="17839" r="5466" b="4338"/>
          <a:stretch/>
        </p:blipFill>
        <p:spPr bwMode="auto">
          <a:xfrm>
            <a:off x="2305413" y="116632"/>
            <a:ext cx="4800275" cy="325611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813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guyen Chinh\Downloads\Cuo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7083"/>
            <a:ext cx="44580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Nguyen Chinh\Downloads\anh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96" y="4077071"/>
            <a:ext cx="49339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5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Nguyen Chinh\Downloads\Bay x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62" y="21138"/>
            <a:ext cx="33813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guyen Chinh\Downloads\Xe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044">
            <a:off x="153902" y="3616871"/>
            <a:ext cx="5487402" cy="191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x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06" y="1942803"/>
            <a:ext cx="2667372" cy="26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4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ph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707904" cy="37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b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72" y="-13448"/>
            <a:ext cx="4248472" cy="30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13574_CM_13511355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07" y="3538248"/>
            <a:ext cx="3934926" cy="286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5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Nguyen Chinh\Downloads\Cuo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98" y="-20647"/>
            <a:ext cx="4458096" cy="307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Nguyen Chinh\Downloads\anh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04" y="4682148"/>
            <a:ext cx="4729626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inhdinhffc.com/kindeditor/attached/image/20151128/20151128195544_425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46" y="3542601"/>
            <a:ext cx="4305871" cy="306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SC07183a~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t="8045"/>
          <a:stretch/>
        </p:blipFill>
        <p:spPr bwMode="auto">
          <a:xfrm>
            <a:off x="110836" y="328410"/>
            <a:ext cx="4389156" cy="321419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4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9" y="21851"/>
            <a:ext cx="4649657" cy="391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851"/>
            <a:ext cx="5172608" cy="36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58" y="4044280"/>
            <a:ext cx="3092826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x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64066"/>
            <a:ext cx="2667372" cy="266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58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86</Words>
  <Application>Microsoft Office PowerPoint</Application>
  <PresentationFormat>On-screen Show (4:3)</PresentationFormat>
  <Paragraphs>17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.VnArialH</vt:lpstr>
      <vt:lpstr>.VnTime</vt:lpstr>
      <vt:lpstr>Arial</vt:lpstr>
      <vt:lpstr>Calibri</vt:lpstr>
      <vt:lpstr>Times New Roman</vt:lpstr>
      <vt:lpstr>VNI-Avo</vt:lpstr>
      <vt:lpstr>VNI-Awchon</vt:lpstr>
      <vt:lpstr>3_Office Theme</vt:lpstr>
      <vt:lpstr>Office Theme</vt:lpstr>
      <vt:lpstr>PHÒNG GD &amp; ĐT QUẬN LONG BIÊN TRƯỜNG MẦM NON HOA HƯỚNG DƯƠNG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Chinh</dc:creator>
  <cp:lastModifiedBy>Techsi.vn</cp:lastModifiedBy>
  <cp:revision>103</cp:revision>
  <dcterms:created xsi:type="dcterms:W3CDTF">2012-11-15T13:27:46Z</dcterms:created>
  <dcterms:modified xsi:type="dcterms:W3CDTF">2021-11-02T06:59:52Z</dcterms:modified>
</cp:coreProperties>
</file>