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8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4.jpg" ContentType="image/pn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30.jpg" ContentType="image/pn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35.jpg" ContentType="image/png"/>
  <Override PartName="/ppt/notesSlides/notesSlide27.xml" ContentType="application/vnd.openxmlformats-officedocument.presentationml.notesSlide+xml"/>
  <Override PartName="/ppt/media/image37.jpg" ContentType="image/png"/>
  <Override PartName="/ppt/notesSlides/notesSlide28.xml" ContentType="application/vnd.openxmlformats-officedocument.presentationml.notesSlide+xml"/>
  <Override PartName="/ppt/media/image38.jpg" ContentType="image/png"/>
  <Override PartName="/ppt/media/image39.jpg" ContentType="image/png"/>
  <Override PartName="/ppt/notesSlides/notesSlide29.xml" ContentType="application/vnd.openxmlformats-officedocument.presentationml.notesSlide+xml"/>
  <Override PartName="/ppt/media/image40.jpg" ContentType="image/png"/>
  <Override PartName="/ppt/notesSlides/notesSlide30.xml" ContentType="application/vnd.openxmlformats-officedocument.presentationml.notesSlide+xml"/>
  <Override PartName="/ppt/media/image41.jpg" ContentType="image/png"/>
  <Override PartName="/ppt/notesSlides/notesSlide31.xml" ContentType="application/vnd.openxmlformats-officedocument.presentationml.notesSlide+xml"/>
  <Override PartName="/ppt/media/image43.jpg" ContentType="image/png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7" r:id="rId2"/>
    <p:sldId id="257" r:id="rId3"/>
    <p:sldId id="308" r:id="rId4"/>
    <p:sldId id="258" r:id="rId5"/>
    <p:sldId id="259" r:id="rId6"/>
    <p:sldId id="305" r:id="rId7"/>
    <p:sldId id="260" r:id="rId8"/>
    <p:sldId id="262" r:id="rId9"/>
    <p:sldId id="263" r:id="rId10"/>
    <p:sldId id="261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83" r:id="rId19"/>
    <p:sldId id="295" r:id="rId20"/>
    <p:sldId id="296" r:id="rId21"/>
    <p:sldId id="292" r:id="rId22"/>
    <p:sldId id="294" r:id="rId23"/>
    <p:sldId id="297" r:id="rId24"/>
    <p:sldId id="298" r:id="rId25"/>
    <p:sldId id="282" r:id="rId26"/>
    <p:sldId id="299" r:id="rId27"/>
    <p:sldId id="300" r:id="rId28"/>
    <p:sldId id="301" r:id="rId29"/>
    <p:sldId id="302" r:id="rId30"/>
    <p:sldId id="303" r:id="rId31"/>
    <p:sldId id="304" r:id="rId32"/>
    <p:sldId id="309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2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65"/>
    <a:srgbClr val="675B90"/>
    <a:srgbClr val="FF97BA"/>
    <a:srgbClr val="B9EDFF"/>
    <a:srgbClr val="FFFFFF"/>
    <a:srgbClr val="F3F3F3"/>
    <a:srgbClr val="006600"/>
    <a:srgbClr val="0099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98716-35FA-4B00-95E9-C8E4782789A5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778A8-7A58-4E1E-AAB7-F4B77F81D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C14BB9-7126-44C3-8635-E2478C3C6314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8452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07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27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44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8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87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09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63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19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76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57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10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6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07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4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47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26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41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38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9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4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997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2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0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7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0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17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6778A8-7A58-4E1E-AAB7-F4B77F81D4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8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5B1F-82B2-49BE-B70D-5AA597567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07183-B689-4020-8CAF-0975C7A02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E0807-C3C6-45F1-9BA0-E6E7B35B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E54A-5474-4A38-BD1E-C2C35D3F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8891-C818-4875-8CC8-3D657F1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01E9-6D19-4D8D-9416-7B9441272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4F50E-3186-4E1A-8F79-247E76F00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3DBB-E20F-44B9-9507-C3122A381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D4919-602D-4642-B79B-53DB0658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53EA-6B1C-401F-A33A-D6F97996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9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D5C377-489E-434E-A0F9-436687B29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C0485-A383-49AA-9D30-99039F2AF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7095D-8471-48D4-9E21-26E9E8BD7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0F025-5437-4C07-9FEB-A769C68FE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DAAD-D585-49FD-B46C-364E8991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7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7C44-A417-4B93-A9DC-85E6F9F1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8EDF0-8072-46A8-8B2B-192DFB1F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E9A0D-8CB5-4CCE-B25E-B6B792B9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2EE79-B30E-4C74-926C-728E8D2B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CCBE6-B605-42E5-87BA-1C9A2D92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720B-0D1C-4F50-BAFF-616441B5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92B83-2699-46AA-B0BA-5FCC8AD0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B2B52-2C69-494C-940F-A95F968A6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020B-10BC-48C4-B589-4FB74C29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559-4250-4E18-B67D-6AF660AC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7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53F1-4062-4203-8889-ABF32CF9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595-C327-43F1-A3AF-E1F2F26F7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6B2CF-2FDD-4A64-B98B-2C3D7E29A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69092-9663-426C-B8C9-17020CC5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ADE6-1E9A-4F8E-8050-F81F74E4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1B71-56B1-4C9B-85E4-4C0CA556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24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FB866-EE99-40E5-B0DB-E6779E243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2C721-5119-4D7E-82BA-E6F5ADD3D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7EB3-90D0-41DB-91A7-799AD5C12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B2FBC-3309-4CE7-B9F8-7A8144648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E28AA-C633-4D41-9905-6F8103868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4D3357-BCB7-4143-9310-F9CE99C3B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DB29D-A8A4-4453-AE14-0F5C1683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DFA013-2719-435A-9B17-A5454AC2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DAB1-E971-4AB5-8AA2-0A6E70BE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3A789-2E46-4A16-96D8-4342A726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6A06-802D-469D-9696-5903A5E5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FE291-7A36-42C6-B85F-09A30E26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3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1418CD-BC9F-43B7-8FF7-17017B06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48F553-D04E-4B06-B816-53D5BE61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FFC0-80B1-43AF-9F30-852C8729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7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73FB-733D-4E7C-BDAC-268B92C93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F7475-8506-483D-9D19-B96C488B2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041C7-F507-4B0D-8AF8-C2615478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8B129-252E-41E5-BBA8-9965D4ED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B6AE5-4357-4535-A15D-CE38DE90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743CC-C26D-4124-A5C7-6DB2E92B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070A9-06E3-4D2C-BF75-5A295B900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55F5F-AE50-437E-96FE-87C8AF72B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D6CD4-3641-432A-9331-0B2C55C6A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FB26D-776C-411F-9CFB-35106F3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BD0D-BAA7-476C-95DC-789A2170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C1F4F-2EDB-4E83-9870-A5DEAE800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D2423-97C5-4041-A5E9-E73C245D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D1056-E937-4FBA-BD55-6C5D4997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8385B-B90B-4500-AAE9-399094D97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2AA50-D859-4B71-9E99-8B9B31CA4E2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C1211-5460-42A3-8F04-9EE47139B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9389-987F-47F3-B596-171231B45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3332B-83C4-4FF5-BCE6-AA0265515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11" Type="http://schemas.openxmlformats.org/officeDocument/2006/relationships/image" Target="../media/image21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010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36882" y="161421"/>
            <a:ext cx="8077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altLang="en-US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53391" y="1228438"/>
            <a:ext cx="86598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 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5-6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Khánh</a:t>
            </a:r>
            <a:r>
              <a:rPr lang="en-US" altLang="en-US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Hòa</a:t>
            </a:r>
            <a:endParaRPr lang="en-US" altLang="en-US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 2021-2022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114" y="14290"/>
            <a:ext cx="1253036" cy="11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746539"/>
      </p:ext>
    </p:extLst>
  </p:cSld>
  <p:clrMapOvr>
    <a:masterClrMapping/>
  </p:clrMapOvr>
  <p:transition spd="slow" advClick="0" advTm="27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A35F12AD-9B5B-4853-94D9-B9C46B99D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28" y="990998"/>
            <a:ext cx="5029266" cy="333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567159" y="99099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kiÕn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k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FAED7D-07BB-4C6C-97E1-11066AD757BC}"/>
              </a:ext>
            </a:extLst>
          </p:cNvPr>
          <p:cNvSpPr/>
          <p:nvPr/>
        </p:nvSpPr>
        <p:spPr>
          <a:xfrm>
            <a:off x="1053295" y="4676172"/>
            <a:ext cx="891251" cy="14393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DA3EC2-FFE3-4850-B2A8-D2CE627704F8}"/>
              </a:ext>
            </a:extLst>
          </p:cNvPr>
          <p:cNvSpPr/>
          <p:nvPr/>
        </p:nvSpPr>
        <p:spPr>
          <a:xfrm>
            <a:off x="322075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E5545-B819-4AE4-ADC3-433FA38ADC86}"/>
              </a:ext>
            </a:extLst>
          </p:cNvPr>
          <p:cNvSpPr/>
          <p:nvPr/>
        </p:nvSpPr>
        <p:spPr>
          <a:xfrm>
            <a:off x="5220181" y="4631897"/>
            <a:ext cx="891251" cy="142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493F0A7-D030-4FB6-B96D-A2F9D1EC87D2}"/>
              </a:ext>
            </a:extLst>
          </p:cNvPr>
          <p:cNvSpPr/>
          <p:nvPr/>
        </p:nvSpPr>
        <p:spPr>
          <a:xfrm>
            <a:off x="115354" y="108583"/>
            <a:ext cx="1324303" cy="126787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2" name="dong ho">
            <a:hlinkClick r:id="" action="ppaction://media"/>
            <a:extLst>
              <a:ext uri="{FF2B5EF4-FFF2-40B4-BE49-F238E27FC236}">
                <a16:creationId xmlns:a16="http://schemas.microsoft.com/office/drawing/2014/main" id="{61B68054-5F38-4251-A909-21C97DB67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4096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">
            <a:extLst>
              <a:ext uri="{FF2B5EF4-FFF2-40B4-BE49-F238E27FC236}">
                <a16:creationId xmlns:a16="http://schemas.microsoft.com/office/drawing/2014/main" id="{A35F12AD-9B5B-4853-94D9-B9C46B99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28" y="990998"/>
            <a:ext cx="5029266" cy="3332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567159" y="99099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kiÕn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567159" y="2298938"/>
            <a:ext cx="57178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k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Õn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3047132" y="4572000"/>
            <a:ext cx="1238491" cy="154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FD3652-1661-4069-8E09-A4C099CB489C}"/>
              </a:ext>
            </a:extLst>
          </p:cNvPr>
          <p:cNvSpPr/>
          <p:nvPr/>
        </p:nvSpPr>
        <p:spPr>
          <a:xfrm>
            <a:off x="5046562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F0FBF3BE-1B01-401D-B9D5-FE5DCFFE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8875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14036 -0.3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2372810" y="1064370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sãc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2511706" y="2130390"/>
            <a:ext cx="5717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on </a:t>
            </a:r>
            <a:r>
              <a:rPr lang="en-US" sz="8800" b="1" dirty="0" err="1">
                <a:latin typeface=".VnAvant" panose="020B7200000000000000" pitchFamily="34" charset="0"/>
              </a:rPr>
              <a:t>sã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endParaRPr lang="en-US" sz="96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8519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2" name="Picture 11" descr="A squirrel holding an animal&#10;&#10;Description automatically generated">
            <a:extLst>
              <a:ext uri="{FF2B5EF4-FFF2-40B4-BE49-F238E27FC236}">
                <a16:creationId xmlns:a16="http://schemas.microsoft.com/office/drawing/2014/main" id="{3C476833-1928-4947-B494-C594E8B96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27" y="118926"/>
            <a:ext cx="5009288" cy="3337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A086ED-6D5C-469E-8974-4DB0180F8525}"/>
              </a:ext>
            </a:extLst>
          </p:cNvPr>
          <p:cNvSpPr/>
          <p:nvPr/>
        </p:nvSpPr>
        <p:spPr>
          <a:xfrm>
            <a:off x="456042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6465081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48FBD-3DF5-4D9D-BB9E-5DFC10A44389}"/>
              </a:ext>
            </a:extLst>
          </p:cNvPr>
          <p:cNvSpPr/>
          <p:nvPr/>
        </p:nvSpPr>
        <p:spPr>
          <a:xfrm>
            <a:off x="7703572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7C7786-3D57-4E41-A677-7F30B54B1996}"/>
              </a:ext>
            </a:extLst>
          </p:cNvPr>
          <p:cNvSpPr/>
          <p:nvPr/>
        </p:nvSpPr>
        <p:spPr>
          <a:xfrm>
            <a:off x="131454" y="118926"/>
            <a:ext cx="1345972" cy="1446550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01E2D8B5-A3DB-4318-A600-0F79D61D9D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1970" y="5212169"/>
            <a:ext cx="2543504" cy="14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2372810" y="1064370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con </a:t>
            </a:r>
            <a:r>
              <a:rPr lang="en-US" sz="8800" b="1" dirty="0" err="1">
                <a:latin typeface=".VnAvant" panose="020B7200000000000000" pitchFamily="34" charset="0"/>
              </a:rPr>
              <a:t>sãc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20009-4D66-450D-8794-E1233D3F673B}"/>
              </a:ext>
            </a:extLst>
          </p:cNvPr>
          <p:cNvSpPr txBox="1"/>
          <p:nvPr/>
        </p:nvSpPr>
        <p:spPr>
          <a:xfrm>
            <a:off x="2511706" y="2130390"/>
            <a:ext cx="5717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on </a:t>
            </a:r>
            <a:r>
              <a:rPr lang="en-US" sz="8800" b="1" dirty="0" err="1">
                <a:latin typeface=".VnAvant" panose="020B7200000000000000" pitchFamily="34" charset="0"/>
              </a:rPr>
              <a:t>sã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endParaRPr lang="en-US" sz="96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18519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C94523-FA4F-46DD-8B3F-A0D4E646831B}"/>
              </a:ext>
            </a:extLst>
          </p:cNvPr>
          <p:cNvSpPr/>
          <p:nvPr/>
        </p:nvSpPr>
        <p:spPr>
          <a:xfrm>
            <a:off x="142368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2" name="Picture 11" descr="A squirrel holding an animal&#10;&#10;Description automatically generated">
            <a:extLst>
              <a:ext uri="{FF2B5EF4-FFF2-40B4-BE49-F238E27FC236}">
                <a16:creationId xmlns:a16="http://schemas.microsoft.com/office/drawing/2014/main" id="{3C476833-1928-4947-B494-C594E8B9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27" y="118926"/>
            <a:ext cx="5009288" cy="3337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F648BE-1340-4FE2-834E-2FF5DB20BB11}"/>
              </a:ext>
            </a:extLst>
          </p:cNvPr>
          <p:cNvSpPr/>
          <p:nvPr/>
        </p:nvSpPr>
        <p:spPr>
          <a:xfrm>
            <a:off x="3321935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A086ED-6D5C-469E-8974-4DB0180F8525}"/>
              </a:ext>
            </a:extLst>
          </p:cNvPr>
          <p:cNvSpPr/>
          <p:nvPr/>
        </p:nvSpPr>
        <p:spPr>
          <a:xfrm>
            <a:off x="4560426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7A86BD-47DC-49DD-9B14-5E1C2C3F2212}"/>
              </a:ext>
            </a:extLst>
          </p:cNvPr>
          <p:cNvSpPr/>
          <p:nvPr/>
        </p:nvSpPr>
        <p:spPr>
          <a:xfrm>
            <a:off x="6465081" y="4560425"/>
            <a:ext cx="1238491" cy="1483583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F48FBD-3DF5-4D9D-BB9E-5DFC10A44389}"/>
              </a:ext>
            </a:extLst>
          </p:cNvPr>
          <p:cNvSpPr/>
          <p:nvPr/>
        </p:nvSpPr>
        <p:spPr>
          <a:xfrm>
            <a:off x="7703572" y="4560425"/>
            <a:ext cx="1238491" cy="1483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9B42D7F-ACDA-4CD3-AE6C-C2CD06C0D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2" t="50000" r="38125" b="9831"/>
          <a:stretch/>
        </p:blipFill>
        <p:spPr>
          <a:xfrm>
            <a:off x="27007" y="0"/>
            <a:ext cx="1554866" cy="2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9037 -0.3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11198 -0.344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68352" y="85238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tª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468352" y="229893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pic>
        <p:nvPicPr>
          <p:cNvPr id="15" name="Picture 14" descr="A rhinoceros walking in the grass&#10;&#10;Description automatically generated">
            <a:extLst>
              <a:ext uri="{FF2B5EF4-FFF2-40B4-BE49-F238E27FC236}">
                <a16:creationId xmlns:a16="http://schemas.microsoft.com/office/drawing/2014/main" id="{7AB8BDB7-47E2-4357-AA6E-86E9C8AB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2" y="719950"/>
            <a:ext cx="5097127" cy="28566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F1D7E4-0B11-447A-B683-D93B9162E0FF}"/>
              </a:ext>
            </a:extLst>
          </p:cNvPr>
          <p:cNvSpPr/>
          <p:nvPr/>
        </p:nvSpPr>
        <p:spPr>
          <a:xfrm>
            <a:off x="12736" y="0"/>
            <a:ext cx="1238490" cy="130654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C0F16DD8-7A9B-40CE-8FAB-DFAA9068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4096" y="4790669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468352" y="85238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tª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468352" y="2298938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>
                <a:latin typeface=".VnAvant" panose="020B7200000000000000" pitchFamily="34" charset="0"/>
              </a:rPr>
              <a:t>ª </a:t>
            </a:r>
            <a:r>
              <a:rPr lang="en-US" sz="8800" b="1" dirty="0" err="1">
                <a:latin typeface=".VnAvant" panose="020B7200000000000000" pitchFamily="34" charset="0"/>
              </a:rPr>
              <a:t>gi¸c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pic>
        <p:nvPicPr>
          <p:cNvPr id="15" name="Picture 14" descr="A rhinoceros walking in the grass&#10;&#10;Description automatically generated">
            <a:extLst>
              <a:ext uri="{FF2B5EF4-FFF2-40B4-BE49-F238E27FC236}">
                <a16:creationId xmlns:a16="http://schemas.microsoft.com/office/drawing/2014/main" id="{7AB8BDB7-47E2-4357-AA6E-86E9C8ABE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92" y="719950"/>
            <a:ext cx="5097127" cy="28566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65FF6B3-1CA2-4423-9698-55940F04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50000" r="73190" b="13990"/>
          <a:stretch/>
        </p:blipFill>
        <p:spPr>
          <a:xfrm rot="10800000">
            <a:off x="10675714" y="4706979"/>
            <a:ext cx="1516285" cy="21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02526 -0.3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98552" y="1049157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xiªm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393933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pic>
        <p:nvPicPr>
          <p:cNvPr id="3" name="Picture 2" descr="A bird that is standing in the grass&#10;&#10;Description automatically generated">
            <a:extLst>
              <a:ext uri="{FF2B5EF4-FFF2-40B4-BE49-F238E27FC236}">
                <a16:creationId xmlns:a16="http://schemas.microsoft.com/office/drawing/2014/main" id="{222743CE-66CD-4364-8BBA-B7C87224B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5" y="338800"/>
            <a:ext cx="4496573" cy="36197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980C91-F124-4F3F-8F31-7C498C466522}"/>
              </a:ext>
            </a:extLst>
          </p:cNvPr>
          <p:cNvSpPr/>
          <p:nvPr/>
        </p:nvSpPr>
        <p:spPr>
          <a:xfrm>
            <a:off x="14417" y="0"/>
            <a:ext cx="1567471" cy="1543480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0" name="dong ho">
            <a:hlinkClick r:id="" action="ppaction://media"/>
            <a:extLst>
              <a:ext uri="{FF2B5EF4-FFF2-40B4-BE49-F238E27FC236}">
                <a16:creationId xmlns:a16="http://schemas.microsoft.com/office/drawing/2014/main" id="{48D1A442-4B99-4DBB-8435-56BAFE558E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0013" y="4832711"/>
            <a:ext cx="322075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3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95156-1ED1-4612-9CD6-969EF9290663}"/>
              </a:ext>
            </a:extLst>
          </p:cNvPr>
          <p:cNvSpPr txBox="1"/>
          <p:nvPr/>
        </p:nvSpPr>
        <p:spPr>
          <a:xfrm>
            <a:off x="1698552" y="1049157"/>
            <a:ext cx="50292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xiªm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D4CB-DBF5-4688-B3EB-0E0ED75AC4FB}"/>
              </a:ext>
            </a:extLst>
          </p:cNvPr>
          <p:cNvSpPr/>
          <p:nvPr/>
        </p:nvSpPr>
        <p:spPr>
          <a:xfrm>
            <a:off x="879676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570C-4D19-4FD6-8887-677F05556D9C}"/>
              </a:ext>
            </a:extLst>
          </p:cNvPr>
          <p:cNvSpPr txBox="1"/>
          <p:nvPr/>
        </p:nvSpPr>
        <p:spPr>
          <a:xfrm>
            <a:off x="1393933" y="2298154"/>
            <a:ext cx="5638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vÞt</a:t>
            </a:r>
            <a:r>
              <a:rPr lang="en-US" sz="8800" b="1" dirty="0"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latin typeface=".VnAvant" panose="020B7200000000000000" pitchFamily="34" charset="0"/>
              </a:rPr>
              <a:t>x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..</a:t>
            </a:r>
            <a:r>
              <a:rPr lang="en-US" sz="8800" b="1" dirty="0" err="1">
                <a:latin typeface=".VnAvant" panose="020B7200000000000000" pitchFamily="34" charset="0"/>
              </a:rPr>
              <a:t>ªm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A6435-BA57-4DCD-BA91-C4FA25DDA1B8}"/>
              </a:ext>
            </a:extLst>
          </p:cNvPr>
          <p:cNvSpPr/>
          <p:nvPr/>
        </p:nvSpPr>
        <p:spPr>
          <a:xfrm>
            <a:off x="2974694" y="4572000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8DF33E-4647-473B-86C9-D27A20C6B950}"/>
              </a:ext>
            </a:extLst>
          </p:cNvPr>
          <p:cNvSpPr/>
          <p:nvPr/>
        </p:nvSpPr>
        <p:spPr>
          <a:xfrm>
            <a:off x="5224401" y="4559846"/>
            <a:ext cx="1238491" cy="1543480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¨</a:t>
            </a:r>
          </a:p>
        </p:txBody>
      </p:sp>
      <p:pic>
        <p:nvPicPr>
          <p:cNvPr id="3" name="Picture 2" descr="A bird that is standing in the grass&#10;&#10;Description automatically generated">
            <a:extLst>
              <a:ext uri="{FF2B5EF4-FFF2-40B4-BE49-F238E27FC236}">
                <a16:creationId xmlns:a16="http://schemas.microsoft.com/office/drawing/2014/main" id="{222743CE-66CD-4364-8BBA-B7C87224B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5" y="338800"/>
            <a:ext cx="4496573" cy="361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679649-B4EB-4C5F-A326-1ACB2AEF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0"/>
          <a:stretch>
            <a:fillRect/>
          </a:stretch>
        </p:blipFill>
        <p:spPr bwMode="auto">
          <a:xfrm rot="16200000">
            <a:off x="-193877" y="93465"/>
            <a:ext cx="1996634" cy="180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4831 -0.34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D8F5388-71B4-4DA2-9A28-055399081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2314" cy="6941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3FF00-DFFD-4531-BFE8-257017A214C5}"/>
              </a:ext>
            </a:extLst>
          </p:cNvPr>
          <p:cNvSpPr txBox="1"/>
          <p:nvPr/>
        </p:nvSpPr>
        <p:spPr>
          <a:xfrm>
            <a:off x="2538896" y="1680303"/>
            <a:ext cx="937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.VnAvant" panose="020B7200000000000000" pitchFamily="34" charset="0"/>
              </a:rPr>
              <a:t>Trß</a:t>
            </a:r>
            <a:r>
              <a:rPr lang="en-US" sz="5400" b="1" dirty="0"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</a:rPr>
              <a:t>ch¬i</a:t>
            </a:r>
            <a:r>
              <a:rPr lang="en-US" sz="5400" b="1" dirty="0">
                <a:latin typeface=".VnAvant" panose="020B7200000000000000" pitchFamily="34" charset="0"/>
              </a:rPr>
              <a:t> 3 : Ai </a:t>
            </a:r>
            <a:r>
              <a:rPr lang="en-US" sz="5400" b="1" dirty="0" err="1">
                <a:latin typeface=".VnAvant" panose="020B7200000000000000" pitchFamily="34" charset="0"/>
              </a:rPr>
              <a:t>tinh</a:t>
            </a:r>
            <a:r>
              <a:rPr lang="en-US" sz="5400" b="1" dirty="0">
                <a:latin typeface=".VnAvant" panose="020B7200000000000000" pitchFamily="34" charset="0"/>
              </a:rPr>
              <a:t> m¾t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116052-4A72-43E9-B803-C788E5F1EDDC}"/>
              </a:ext>
            </a:extLst>
          </p:cNvPr>
          <p:cNvSpPr txBox="1">
            <a:spLocks/>
          </p:cNvSpPr>
          <p:nvPr/>
        </p:nvSpPr>
        <p:spPr>
          <a:xfrm>
            <a:off x="1240852" y="2141968"/>
            <a:ext cx="10515600" cy="3721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800" b="1" dirty="0"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t , c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58880B-6A80-43D7-9F61-760FF3A108DD}"/>
              </a:ext>
            </a:extLst>
          </p:cNvPr>
          <p:cNvGraphicFramePr>
            <a:graphicFrameLocks noGrp="1"/>
          </p:cNvGraphicFramePr>
          <p:nvPr/>
        </p:nvGraphicFramePr>
        <p:xfrm>
          <a:off x="3525520" y="2415540"/>
          <a:ext cx="5405120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90789873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317888153"/>
                    </a:ext>
                  </a:extLst>
                </a:gridCol>
              </a:tblGrid>
              <a:tr h="2026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015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70C3EC0-76D5-49AE-AA5A-FAD8D79B9634}"/>
              </a:ext>
            </a:extLst>
          </p:cNvPr>
          <p:cNvSpPr/>
          <p:nvPr/>
        </p:nvSpPr>
        <p:spPr>
          <a:xfrm>
            <a:off x="5649345" y="2799186"/>
            <a:ext cx="1157469" cy="1006997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4" name="Picture 13" descr="A camel standing in the dirt&#10;&#10;Description automatically generated">
            <a:extLst>
              <a:ext uri="{FF2B5EF4-FFF2-40B4-BE49-F238E27FC236}">
                <a16:creationId xmlns:a16="http://schemas.microsoft.com/office/drawing/2014/main" id="{21B296B5-9A1F-4DAB-BE58-FBFA4ED3C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61" y="2432043"/>
            <a:ext cx="2553740" cy="19694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FEACD-C881-4B95-9658-AB88DC1A436F}"/>
              </a:ext>
            </a:extLst>
          </p:cNvPr>
          <p:cNvGrpSpPr/>
          <p:nvPr/>
        </p:nvGrpSpPr>
        <p:grpSpPr>
          <a:xfrm>
            <a:off x="5013862" y="200479"/>
            <a:ext cx="2428433" cy="1962430"/>
            <a:chOff x="4881783" y="109220"/>
            <a:chExt cx="2428433" cy="1962430"/>
          </a:xfrm>
        </p:grpSpPr>
        <p:pic>
          <p:nvPicPr>
            <p:cNvPr id="8" name="Picture 7" descr="A yellow flower with green leaves&#10;&#10;Description automatically generated">
              <a:extLst>
                <a:ext uri="{FF2B5EF4-FFF2-40B4-BE49-F238E27FC236}">
                  <a16:creationId xmlns:a16="http://schemas.microsoft.com/office/drawing/2014/main" id="{FBB7908E-3B8E-4E2E-903B-B0F46CDE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83" y="109220"/>
              <a:ext cx="2428433" cy="19449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4D8C2-EF01-47A2-88FC-AB39EA97E74C}"/>
                </a:ext>
              </a:extLst>
            </p:cNvPr>
            <p:cNvSpPr txBox="1"/>
            <p:nvPr/>
          </p:nvSpPr>
          <p:spPr>
            <a:xfrm>
              <a:off x="4897120" y="1486875"/>
              <a:ext cx="241309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ong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mË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8C47A4-7217-4168-95A3-F2A71A4EB00B}"/>
              </a:ext>
            </a:extLst>
          </p:cNvPr>
          <p:cNvGrpSpPr/>
          <p:nvPr/>
        </p:nvGrpSpPr>
        <p:grpSpPr>
          <a:xfrm>
            <a:off x="343938" y="2494605"/>
            <a:ext cx="2727961" cy="1944989"/>
            <a:chOff x="533592" y="2456505"/>
            <a:chExt cx="2727961" cy="1944989"/>
          </a:xfrm>
        </p:grpSpPr>
        <p:pic>
          <p:nvPicPr>
            <p:cNvPr id="10" name="Picture 9" descr="A rhinoceros walking in the grass&#10;&#10;Description automatically generated">
              <a:extLst>
                <a:ext uri="{FF2B5EF4-FFF2-40B4-BE49-F238E27FC236}">
                  <a16:creationId xmlns:a16="http://schemas.microsoft.com/office/drawing/2014/main" id="{7A412B00-91A2-430E-951F-CFE80592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93" y="2456505"/>
              <a:ext cx="2727960" cy="19449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BBE2E-98B5-4C63-8796-2AF8A155EDF5}"/>
                </a:ext>
              </a:extLst>
            </p:cNvPr>
            <p:cNvSpPr txBox="1"/>
            <p:nvPr/>
          </p:nvSpPr>
          <p:spPr>
            <a:xfrm>
              <a:off x="533592" y="2456505"/>
              <a:ext cx="272795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gi¸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10D09-D541-4FC3-922B-1AB5F8277F03}"/>
              </a:ext>
            </a:extLst>
          </p:cNvPr>
          <p:cNvGrpSpPr/>
          <p:nvPr/>
        </p:nvGrpSpPr>
        <p:grpSpPr>
          <a:xfrm>
            <a:off x="4897119" y="4579620"/>
            <a:ext cx="2661921" cy="1984538"/>
            <a:chOff x="4897119" y="4579620"/>
            <a:chExt cx="2661921" cy="1984538"/>
          </a:xfrm>
        </p:grpSpPr>
        <p:pic>
          <p:nvPicPr>
            <p:cNvPr id="12" name="Picture 11" descr="A close up of a reptile&#10;&#10;Description automatically generated">
              <a:extLst>
                <a:ext uri="{FF2B5EF4-FFF2-40B4-BE49-F238E27FC236}">
                  <a16:creationId xmlns:a16="http://schemas.microsoft.com/office/drawing/2014/main" id="{4E2817F7-96C0-431C-B20A-388B0E8CA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120" y="4579620"/>
              <a:ext cx="2661920" cy="1984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2471E-2D61-428E-B066-645DC456A396}"/>
                </a:ext>
              </a:extLst>
            </p:cNvPr>
            <p:cNvSpPr txBox="1"/>
            <p:nvPr/>
          </p:nvSpPr>
          <p:spPr>
            <a:xfrm>
              <a:off x="4897119" y="4579620"/>
              <a:ext cx="266191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sÊu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3A4627-E238-49C5-874E-ED79CC65027F}"/>
              </a:ext>
            </a:extLst>
          </p:cNvPr>
          <p:cNvSpPr txBox="1"/>
          <p:nvPr/>
        </p:nvSpPr>
        <p:spPr>
          <a:xfrm>
            <a:off x="9384261" y="3816719"/>
            <a:ext cx="25537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l¹</a:t>
            </a:r>
            <a:r>
              <a:rPr 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®µ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5D8C1B-7C0D-422E-B2BC-0E1DD730F7FA}"/>
              </a:ext>
            </a:extLst>
          </p:cNvPr>
          <p:cNvSpPr/>
          <p:nvPr/>
        </p:nvSpPr>
        <p:spPr>
          <a:xfrm>
            <a:off x="2407920" y="249460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F5EFD2-9DFA-43AD-AB5E-F8068DA158B6}"/>
              </a:ext>
            </a:extLst>
          </p:cNvPr>
          <p:cNvSpPr/>
          <p:nvPr/>
        </p:nvSpPr>
        <p:spPr>
          <a:xfrm>
            <a:off x="6895061" y="156941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3492AB-A50A-4AE2-93A0-FC7550420047}"/>
              </a:ext>
            </a:extLst>
          </p:cNvPr>
          <p:cNvSpPr/>
          <p:nvPr/>
        </p:nvSpPr>
        <p:spPr>
          <a:xfrm>
            <a:off x="11274024" y="3816719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0E52D1-B216-459A-9731-BE537E0DF22E}"/>
              </a:ext>
            </a:extLst>
          </p:cNvPr>
          <p:cNvSpPr/>
          <p:nvPr/>
        </p:nvSpPr>
        <p:spPr>
          <a:xfrm>
            <a:off x="6895060" y="457580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0" name="10s">
            <a:hlinkClick r:id="" action="ppaction://media"/>
            <a:extLst>
              <a:ext uri="{FF2B5EF4-FFF2-40B4-BE49-F238E27FC236}">
                <a16:creationId xmlns:a16="http://schemas.microsoft.com/office/drawing/2014/main" id="{89020EDA-E737-4BAA-981A-79248BE06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6461" y="4648852"/>
            <a:ext cx="2553740" cy="19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0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F0DCB-09A9-4368-BF54-2A9397DE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D313F0-BE1D-429A-A3DA-A31BA2F05B09}"/>
              </a:ext>
            </a:extLst>
          </p:cNvPr>
          <p:cNvSpPr txBox="1"/>
          <p:nvPr/>
        </p:nvSpPr>
        <p:spPr>
          <a:xfrm>
            <a:off x="3546538" y="1503191"/>
            <a:ext cx="782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597561-0781-4B80-A1F0-8783DBF722F0}"/>
              </a:ext>
            </a:extLst>
          </p:cNvPr>
          <p:cNvSpPr txBox="1"/>
          <p:nvPr/>
        </p:nvSpPr>
        <p:spPr>
          <a:xfrm>
            <a:off x="2330296" y="2290056"/>
            <a:ext cx="7821226" cy="403187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58880B-6A80-43D7-9F61-760FF3A108DD}"/>
              </a:ext>
            </a:extLst>
          </p:cNvPr>
          <p:cNvGraphicFramePr>
            <a:graphicFrameLocks noGrp="1"/>
          </p:cNvGraphicFramePr>
          <p:nvPr/>
        </p:nvGraphicFramePr>
        <p:xfrm>
          <a:off x="3525520" y="2415540"/>
          <a:ext cx="5405120" cy="2026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90789873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317888153"/>
                    </a:ext>
                  </a:extLst>
                </a:gridCol>
              </a:tblGrid>
              <a:tr h="2026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2015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70C3EC0-76D5-49AE-AA5A-FAD8D79B9634}"/>
              </a:ext>
            </a:extLst>
          </p:cNvPr>
          <p:cNvSpPr/>
          <p:nvPr/>
        </p:nvSpPr>
        <p:spPr>
          <a:xfrm>
            <a:off x="5649345" y="2799186"/>
            <a:ext cx="1157469" cy="1006997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14" name="Picture 13" descr="A camel standing in the dirt&#10;&#10;Description automatically generated">
            <a:extLst>
              <a:ext uri="{FF2B5EF4-FFF2-40B4-BE49-F238E27FC236}">
                <a16:creationId xmlns:a16="http://schemas.microsoft.com/office/drawing/2014/main" id="{21B296B5-9A1F-4DAB-BE58-FBFA4ED3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261" y="2432043"/>
            <a:ext cx="2553740" cy="19694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6FEACD-C881-4B95-9658-AB88DC1A436F}"/>
              </a:ext>
            </a:extLst>
          </p:cNvPr>
          <p:cNvGrpSpPr/>
          <p:nvPr/>
        </p:nvGrpSpPr>
        <p:grpSpPr>
          <a:xfrm>
            <a:off x="5013862" y="200479"/>
            <a:ext cx="2545176" cy="1962430"/>
            <a:chOff x="4881783" y="109220"/>
            <a:chExt cx="2428433" cy="1962430"/>
          </a:xfrm>
        </p:grpSpPr>
        <p:pic>
          <p:nvPicPr>
            <p:cNvPr id="8" name="Picture 7" descr="A yellow flower with green leaves&#10;&#10;Description automatically generated">
              <a:extLst>
                <a:ext uri="{FF2B5EF4-FFF2-40B4-BE49-F238E27FC236}">
                  <a16:creationId xmlns:a16="http://schemas.microsoft.com/office/drawing/2014/main" id="{FBB7908E-3B8E-4E2E-903B-B0F46CDE5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83" y="109220"/>
              <a:ext cx="2428433" cy="194498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94D8C2-EF01-47A2-88FC-AB39EA97E74C}"/>
                </a:ext>
              </a:extLst>
            </p:cNvPr>
            <p:cNvSpPr txBox="1"/>
            <p:nvPr/>
          </p:nvSpPr>
          <p:spPr>
            <a:xfrm>
              <a:off x="4897120" y="1486875"/>
              <a:ext cx="241309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ong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mË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28C47A4-7217-4168-95A3-F2A71A4EB00B}"/>
              </a:ext>
            </a:extLst>
          </p:cNvPr>
          <p:cNvGrpSpPr/>
          <p:nvPr/>
        </p:nvGrpSpPr>
        <p:grpSpPr>
          <a:xfrm>
            <a:off x="343938" y="2494605"/>
            <a:ext cx="2727961" cy="1944989"/>
            <a:chOff x="533592" y="2456505"/>
            <a:chExt cx="2727961" cy="1944989"/>
          </a:xfrm>
        </p:grpSpPr>
        <p:pic>
          <p:nvPicPr>
            <p:cNvPr id="10" name="Picture 9" descr="A rhinoceros walking in the grass&#10;&#10;Description automatically generated">
              <a:extLst>
                <a:ext uri="{FF2B5EF4-FFF2-40B4-BE49-F238E27FC236}">
                  <a16:creationId xmlns:a16="http://schemas.microsoft.com/office/drawing/2014/main" id="{7A412B00-91A2-430E-951F-CFE805927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93" y="2456505"/>
              <a:ext cx="2727960" cy="19449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4BBE2E-98B5-4C63-8796-2AF8A155EDF5}"/>
                </a:ext>
              </a:extLst>
            </p:cNvPr>
            <p:cNvSpPr txBox="1"/>
            <p:nvPr/>
          </p:nvSpPr>
          <p:spPr>
            <a:xfrm>
              <a:off x="533592" y="2456505"/>
              <a:ext cx="272795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gi¸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10D09-D541-4FC3-922B-1AB5F8277F03}"/>
              </a:ext>
            </a:extLst>
          </p:cNvPr>
          <p:cNvGrpSpPr/>
          <p:nvPr/>
        </p:nvGrpSpPr>
        <p:grpSpPr>
          <a:xfrm>
            <a:off x="4897119" y="4579620"/>
            <a:ext cx="2661921" cy="1984538"/>
            <a:chOff x="4897119" y="4579620"/>
            <a:chExt cx="2661921" cy="1984538"/>
          </a:xfrm>
        </p:grpSpPr>
        <p:pic>
          <p:nvPicPr>
            <p:cNvPr id="12" name="Picture 11" descr="A close up of a reptile&#10;&#10;Description automatically generated">
              <a:extLst>
                <a:ext uri="{FF2B5EF4-FFF2-40B4-BE49-F238E27FC236}">
                  <a16:creationId xmlns:a16="http://schemas.microsoft.com/office/drawing/2014/main" id="{4E2817F7-96C0-431C-B20A-388B0E8CA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120" y="4579620"/>
              <a:ext cx="2661920" cy="19845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852471E-2D61-428E-B066-645DC456A396}"/>
                </a:ext>
              </a:extLst>
            </p:cNvPr>
            <p:cNvSpPr txBox="1"/>
            <p:nvPr/>
          </p:nvSpPr>
          <p:spPr>
            <a:xfrm>
              <a:off x="4897119" y="4579620"/>
              <a:ext cx="266191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sÊu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3A4627-E238-49C5-874E-ED79CC65027F}"/>
              </a:ext>
            </a:extLst>
          </p:cNvPr>
          <p:cNvSpPr txBox="1"/>
          <p:nvPr/>
        </p:nvSpPr>
        <p:spPr>
          <a:xfrm>
            <a:off x="9384261" y="3816719"/>
            <a:ext cx="25537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l¹</a:t>
            </a:r>
            <a:r>
              <a:rPr lang="en-US" sz="32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 ®µ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B49182-2165-4F20-AB86-5F58391CC5A7}"/>
              </a:ext>
            </a:extLst>
          </p:cNvPr>
          <p:cNvSpPr/>
          <p:nvPr/>
        </p:nvSpPr>
        <p:spPr>
          <a:xfrm>
            <a:off x="2407920" y="249460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1490C3-54C2-4CF7-B85C-83D9880D3B87}"/>
              </a:ext>
            </a:extLst>
          </p:cNvPr>
          <p:cNvSpPr/>
          <p:nvPr/>
        </p:nvSpPr>
        <p:spPr>
          <a:xfrm>
            <a:off x="6895061" y="156941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FCC7C-08D5-4B63-BB70-332395C19AA7}"/>
              </a:ext>
            </a:extLst>
          </p:cNvPr>
          <p:cNvSpPr/>
          <p:nvPr/>
        </p:nvSpPr>
        <p:spPr>
          <a:xfrm>
            <a:off x="11274024" y="3816719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287C4-7888-4E5D-9BEA-8A65FAEBF333}"/>
              </a:ext>
            </a:extLst>
          </p:cNvPr>
          <p:cNvSpPr/>
          <p:nvPr/>
        </p:nvSpPr>
        <p:spPr>
          <a:xfrm>
            <a:off x="6895060" y="4575803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3" name="Picture 2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BCD59BE-B21D-4658-974D-25C0C450B0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-329" r="28422" b="61586"/>
          <a:stretch/>
        </p:blipFill>
        <p:spPr>
          <a:xfrm>
            <a:off x="10732741" y="5160578"/>
            <a:ext cx="1443705" cy="16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26159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0232 L 0.11003 0.33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428F8C1-FC7E-4855-8BED-C8C42C924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973245"/>
              </p:ext>
            </p:extLst>
          </p:nvPr>
        </p:nvGraphicFramePr>
        <p:xfrm>
          <a:off x="3768298" y="1692415"/>
          <a:ext cx="4995762" cy="3282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881">
                  <a:extLst>
                    <a:ext uri="{9D8B030D-6E8A-4147-A177-3AD203B41FA5}">
                      <a16:colId xmlns:a16="http://schemas.microsoft.com/office/drawing/2014/main" val="854642138"/>
                    </a:ext>
                  </a:extLst>
                </a:gridCol>
                <a:gridCol w="2497881">
                  <a:extLst>
                    <a:ext uri="{9D8B030D-6E8A-4147-A177-3AD203B41FA5}">
                      <a16:colId xmlns:a16="http://schemas.microsoft.com/office/drawing/2014/main" val="2834790851"/>
                    </a:ext>
                  </a:extLst>
                </a:gridCol>
              </a:tblGrid>
              <a:tr h="164115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404216"/>
                  </a:ext>
                </a:extLst>
              </a:tr>
              <a:tr h="16411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5188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425BA768-BFD1-495D-9F99-53FD6D85FE5A}"/>
              </a:ext>
            </a:extLst>
          </p:cNvPr>
          <p:cNvSpPr/>
          <p:nvPr/>
        </p:nvSpPr>
        <p:spPr>
          <a:xfrm>
            <a:off x="5687444" y="2839826"/>
            <a:ext cx="1157469" cy="10069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0B047-6013-4999-AD37-8E8B4C0FED54}"/>
              </a:ext>
            </a:extLst>
          </p:cNvPr>
          <p:cNvGrpSpPr/>
          <p:nvPr/>
        </p:nvGrpSpPr>
        <p:grpSpPr>
          <a:xfrm>
            <a:off x="9434652" y="1392380"/>
            <a:ext cx="2373390" cy="1682477"/>
            <a:chOff x="8855404" y="321611"/>
            <a:chExt cx="2373390" cy="2170930"/>
          </a:xfrm>
        </p:grpSpPr>
        <p:pic>
          <p:nvPicPr>
            <p:cNvPr id="10" name="Picture 9" descr="A deer standing in a grassy field&#10;&#10;Description automatically generated">
              <a:extLst>
                <a:ext uri="{FF2B5EF4-FFF2-40B4-BE49-F238E27FC236}">
                  <a16:creationId xmlns:a16="http://schemas.microsoft.com/office/drawing/2014/main" id="{AF6565F9-BA54-42E7-968C-122F49C8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404" y="321611"/>
              <a:ext cx="2361238" cy="15625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BCE5E-808D-41E2-B883-7D242C8A9269}"/>
                </a:ext>
              </a:extLst>
            </p:cNvPr>
            <p:cNvSpPr txBox="1"/>
            <p:nvPr/>
          </p:nvSpPr>
          <p:spPr>
            <a:xfrm>
              <a:off x="8855404" y="1737995"/>
              <a:ext cx="2373390" cy="75454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na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4B2BD-D482-4A33-8C26-9A29F43AFC54}"/>
              </a:ext>
            </a:extLst>
          </p:cNvPr>
          <p:cNvGrpSpPr/>
          <p:nvPr/>
        </p:nvGrpSpPr>
        <p:grpSpPr>
          <a:xfrm>
            <a:off x="4699289" y="0"/>
            <a:ext cx="2378598" cy="1676770"/>
            <a:chOff x="4478823" y="63660"/>
            <a:chExt cx="2408114" cy="1985943"/>
          </a:xfrm>
        </p:grpSpPr>
        <p:pic>
          <p:nvPicPr>
            <p:cNvPr id="16" name="Picture 15" descr="A dolphin jumping out of the water&#10;&#10;Description automatically generated">
              <a:extLst>
                <a:ext uri="{FF2B5EF4-FFF2-40B4-BE49-F238E27FC236}">
                  <a16:creationId xmlns:a16="http://schemas.microsoft.com/office/drawing/2014/main" id="{D11B89C1-9E6D-494C-91FB-A7B5ED8A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23" y="63660"/>
              <a:ext cx="2408114" cy="15857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9730A7-0AED-4D59-9266-9F4DFC450BB0}"/>
                </a:ext>
              </a:extLst>
            </p:cNvPr>
            <p:cNvSpPr txBox="1"/>
            <p:nvPr/>
          </p:nvSpPr>
          <p:spPr>
            <a:xfrm>
              <a:off x="4478823" y="1357004"/>
              <a:ext cx="2408114" cy="6925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heo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5AA84-64F3-47B5-A494-6DBDA61E15EF}"/>
              </a:ext>
            </a:extLst>
          </p:cNvPr>
          <p:cNvGrpSpPr/>
          <p:nvPr/>
        </p:nvGrpSpPr>
        <p:grpSpPr>
          <a:xfrm>
            <a:off x="724317" y="1303909"/>
            <a:ext cx="2373390" cy="1535917"/>
            <a:chOff x="995018" y="448808"/>
            <a:chExt cx="2373390" cy="1535917"/>
          </a:xfrm>
        </p:grpSpPr>
        <p:pic>
          <p:nvPicPr>
            <p:cNvPr id="6" name="Picture 5" descr="A mother and baby elephant in a field&#10;&#10;Description automatically generated">
              <a:extLst>
                <a:ext uri="{FF2B5EF4-FFF2-40B4-BE49-F238E27FC236}">
                  <a16:creationId xmlns:a16="http://schemas.microsoft.com/office/drawing/2014/main" id="{51940518-4E47-422A-87C1-5507033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18" y="448808"/>
              <a:ext cx="2373390" cy="11264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DA18A0-4BA4-4EFB-A384-424C81CE5403}"/>
                </a:ext>
              </a:extLst>
            </p:cNvPr>
            <p:cNvSpPr txBox="1"/>
            <p:nvPr/>
          </p:nvSpPr>
          <p:spPr>
            <a:xfrm>
              <a:off x="995018" y="1399950"/>
              <a:ext cx="237339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vo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04336-EA41-40D3-9A37-C4144D0C252B}"/>
              </a:ext>
            </a:extLst>
          </p:cNvPr>
          <p:cNvGrpSpPr/>
          <p:nvPr/>
        </p:nvGrpSpPr>
        <p:grpSpPr>
          <a:xfrm>
            <a:off x="880912" y="4009303"/>
            <a:ext cx="2338377" cy="1775668"/>
            <a:chOff x="860592" y="3790968"/>
            <a:chExt cx="2338377" cy="1775668"/>
          </a:xfrm>
        </p:grpSpPr>
        <p:pic>
          <p:nvPicPr>
            <p:cNvPr id="25" name="Picture 24" descr="A chicken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77FF37CB-1022-441E-9CA9-6752DF0B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92" y="3790968"/>
              <a:ext cx="2338377" cy="11908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29395A-B69E-4DD0-8064-5EC1D2AEF45D}"/>
                </a:ext>
              </a:extLst>
            </p:cNvPr>
            <p:cNvSpPr txBox="1"/>
            <p:nvPr/>
          </p:nvSpPr>
          <p:spPr>
            <a:xfrm>
              <a:off x="860592" y="4981861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gµ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CEDA69-29B5-474D-8F1B-05C83000635F}"/>
              </a:ext>
            </a:extLst>
          </p:cNvPr>
          <p:cNvGrpSpPr/>
          <p:nvPr/>
        </p:nvGrpSpPr>
        <p:grpSpPr>
          <a:xfrm>
            <a:off x="4706907" y="5018726"/>
            <a:ext cx="2458720" cy="1727200"/>
            <a:chOff x="4706907" y="5018726"/>
            <a:chExt cx="2458720" cy="1727200"/>
          </a:xfrm>
        </p:grpSpPr>
        <p:pic>
          <p:nvPicPr>
            <p:cNvPr id="30" name="Picture 29" descr="Animal on the field&#10;&#10;Description automatically generated">
              <a:extLst>
                <a:ext uri="{FF2B5EF4-FFF2-40B4-BE49-F238E27FC236}">
                  <a16:creationId xmlns:a16="http://schemas.microsoft.com/office/drawing/2014/main" id="{2E68C08F-1AEB-4D0D-B0C4-CBA59247C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6" r="7586"/>
            <a:stretch/>
          </p:blipFill>
          <p:spPr>
            <a:xfrm>
              <a:off x="4706907" y="5018726"/>
              <a:ext cx="2458720" cy="1727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CF0A33-FE44-4A99-BCE2-2615C1FECC6D}"/>
                </a:ext>
              </a:extLst>
            </p:cNvPr>
            <p:cNvSpPr txBox="1"/>
            <p:nvPr/>
          </p:nvSpPr>
          <p:spPr>
            <a:xfrm>
              <a:off x="4709239" y="5018726"/>
              <a:ext cx="24462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lîn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2EAAF1-B2A6-479E-9D86-F1CA3285F36B}"/>
              </a:ext>
            </a:extLst>
          </p:cNvPr>
          <p:cNvGrpSpPr/>
          <p:nvPr/>
        </p:nvGrpSpPr>
        <p:grpSpPr>
          <a:xfrm>
            <a:off x="9486733" y="4189851"/>
            <a:ext cx="2338378" cy="1595120"/>
            <a:chOff x="9486733" y="4189851"/>
            <a:chExt cx="2338378" cy="1595120"/>
          </a:xfrm>
        </p:grpSpPr>
        <p:pic>
          <p:nvPicPr>
            <p:cNvPr id="35" name="Picture 34" descr="A kangaroo standing on grass&#10;&#10;Description automatically generated">
              <a:extLst>
                <a:ext uri="{FF2B5EF4-FFF2-40B4-BE49-F238E27FC236}">
                  <a16:creationId xmlns:a16="http://schemas.microsoft.com/office/drawing/2014/main" id="{25167344-5112-471A-91ED-0BF5D8B8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34" y="4189851"/>
              <a:ext cx="2338377" cy="1595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2383D8-55E4-444B-A735-963AB9C539DE}"/>
                </a:ext>
              </a:extLst>
            </p:cNvPr>
            <p:cNvSpPr txBox="1"/>
            <p:nvPr/>
          </p:nvSpPr>
          <p:spPr>
            <a:xfrm>
              <a:off x="9486733" y="5200196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hué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91DE616-E508-4AAB-9AD1-A915CEA9D65C}"/>
              </a:ext>
            </a:extLst>
          </p:cNvPr>
          <p:cNvSpPr/>
          <p:nvPr/>
        </p:nvSpPr>
        <p:spPr>
          <a:xfrm>
            <a:off x="2421038" y="225505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151901-67A8-4675-8732-B42AD0B46693}"/>
              </a:ext>
            </a:extLst>
          </p:cNvPr>
          <p:cNvSpPr/>
          <p:nvPr/>
        </p:nvSpPr>
        <p:spPr>
          <a:xfrm>
            <a:off x="2526114" y="5200196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EDB910-F6D2-4808-BF80-A9B727FB628B}"/>
              </a:ext>
            </a:extLst>
          </p:cNvPr>
          <p:cNvSpPr/>
          <p:nvPr/>
        </p:nvSpPr>
        <p:spPr>
          <a:xfrm>
            <a:off x="6496828" y="501872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42748F-96CA-4076-9442-AE6BB2B73807}"/>
              </a:ext>
            </a:extLst>
          </p:cNvPr>
          <p:cNvSpPr/>
          <p:nvPr/>
        </p:nvSpPr>
        <p:spPr>
          <a:xfrm>
            <a:off x="6413910" y="107635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CE6781-62F2-4454-88B9-68A361DEDA13}"/>
              </a:ext>
            </a:extLst>
          </p:cNvPr>
          <p:cNvSpPr/>
          <p:nvPr/>
        </p:nvSpPr>
        <p:spPr>
          <a:xfrm>
            <a:off x="11144065" y="247788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023A0C5-FEE0-40BA-9C50-138652E78652}"/>
              </a:ext>
            </a:extLst>
          </p:cNvPr>
          <p:cNvSpPr/>
          <p:nvPr/>
        </p:nvSpPr>
        <p:spPr>
          <a:xfrm>
            <a:off x="11134408" y="4189851"/>
            <a:ext cx="673634" cy="49743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45" name="10s">
            <a:hlinkClick r:id="" action="ppaction://media"/>
            <a:extLst>
              <a:ext uri="{FF2B5EF4-FFF2-40B4-BE49-F238E27FC236}">
                <a16:creationId xmlns:a16="http://schemas.microsoft.com/office/drawing/2014/main" id="{6C903D0E-4183-4EA3-9B21-BDDC65E970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90374" y="0"/>
            <a:ext cx="1595190" cy="11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0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428F8C1-FC7E-4855-8BED-C8C42C924C28}"/>
              </a:ext>
            </a:extLst>
          </p:cNvPr>
          <p:cNvGraphicFramePr>
            <a:graphicFrameLocks noGrp="1"/>
          </p:cNvGraphicFramePr>
          <p:nvPr/>
        </p:nvGraphicFramePr>
        <p:xfrm>
          <a:off x="3768298" y="1692415"/>
          <a:ext cx="4995762" cy="3282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881">
                  <a:extLst>
                    <a:ext uri="{9D8B030D-6E8A-4147-A177-3AD203B41FA5}">
                      <a16:colId xmlns:a16="http://schemas.microsoft.com/office/drawing/2014/main" val="854642138"/>
                    </a:ext>
                  </a:extLst>
                </a:gridCol>
                <a:gridCol w="2497881">
                  <a:extLst>
                    <a:ext uri="{9D8B030D-6E8A-4147-A177-3AD203B41FA5}">
                      <a16:colId xmlns:a16="http://schemas.microsoft.com/office/drawing/2014/main" val="2834790851"/>
                    </a:ext>
                  </a:extLst>
                </a:gridCol>
              </a:tblGrid>
              <a:tr h="164115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404216"/>
                  </a:ext>
                </a:extLst>
              </a:tr>
              <a:tr h="164115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051887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425BA768-BFD1-495D-9F99-53FD6D85FE5A}"/>
              </a:ext>
            </a:extLst>
          </p:cNvPr>
          <p:cNvSpPr/>
          <p:nvPr/>
        </p:nvSpPr>
        <p:spPr>
          <a:xfrm>
            <a:off x="5687444" y="2839826"/>
            <a:ext cx="1157469" cy="100699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50B047-6013-4999-AD37-8E8B4C0FED54}"/>
              </a:ext>
            </a:extLst>
          </p:cNvPr>
          <p:cNvGrpSpPr/>
          <p:nvPr/>
        </p:nvGrpSpPr>
        <p:grpSpPr>
          <a:xfrm>
            <a:off x="9434652" y="1392380"/>
            <a:ext cx="2373390" cy="1682477"/>
            <a:chOff x="8855404" y="321611"/>
            <a:chExt cx="2373390" cy="2170930"/>
          </a:xfrm>
        </p:grpSpPr>
        <p:pic>
          <p:nvPicPr>
            <p:cNvPr id="10" name="Picture 9" descr="A deer standing in a grassy field&#10;&#10;Description automatically generated">
              <a:extLst>
                <a:ext uri="{FF2B5EF4-FFF2-40B4-BE49-F238E27FC236}">
                  <a16:creationId xmlns:a16="http://schemas.microsoft.com/office/drawing/2014/main" id="{AF6565F9-BA54-42E7-968C-122F49C82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5404" y="321611"/>
              <a:ext cx="2361238" cy="15625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BBCE5E-808D-41E2-B883-7D242C8A9269}"/>
                </a:ext>
              </a:extLst>
            </p:cNvPr>
            <p:cNvSpPr txBox="1"/>
            <p:nvPr/>
          </p:nvSpPr>
          <p:spPr>
            <a:xfrm>
              <a:off x="8855404" y="1737995"/>
              <a:ext cx="2373390" cy="75454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na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4B2BD-D482-4A33-8C26-9A29F43AFC54}"/>
              </a:ext>
            </a:extLst>
          </p:cNvPr>
          <p:cNvGrpSpPr/>
          <p:nvPr/>
        </p:nvGrpSpPr>
        <p:grpSpPr>
          <a:xfrm>
            <a:off x="4699289" y="0"/>
            <a:ext cx="2378598" cy="1676770"/>
            <a:chOff x="4478823" y="63660"/>
            <a:chExt cx="2408114" cy="1985943"/>
          </a:xfrm>
        </p:grpSpPr>
        <p:pic>
          <p:nvPicPr>
            <p:cNvPr id="16" name="Picture 15" descr="A dolphin jumping out of the water&#10;&#10;Description automatically generated">
              <a:extLst>
                <a:ext uri="{FF2B5EF4-FFF2-40B4-BE49-F238E27FC236}">
                  <a16:creationId xmlns:a16="http://schemas.microsoft.com/office/drawing/2014/main" id="{D11B89C1-9E6D-494C-91FB-A7B5ED8AC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823" y="63660"/>
              <a:ext cx="2408114" cy="15857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9730A7-0AED-4D59-9266-9F4DFC450BB0}"/>
                </a:ext>
              </a:extLst>
            </p:cNvPr>
            <p:cNvSpPr txBox="1"/>
            <p:nvPr/>
          </p:nvSpPr>
          <p:spPr>
            <a:xfrm>
              <a:off x="4478823" y="1357004"/>
              <a:ext cx="2408114" cy="69259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¸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heo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95AA84-64F3-47B5-A494-6DBDA61E15EF}"/>
              </a:ext>
            </a:extLst>
          </p:cNvPr>
          <p:cNvGrpSpPr/>
          <p:nvPr/>
        </p:nvGrpSpPr>
        <p:grpSpPr>
          <a:xfrm>
            <a:off x="724317" y="1303909"/>
            <a:ext cx="2373390" cy="1535917"/>
            <a:chOff x="995018" y="448808"/>
            <a:chExt cx="2373390" cy="1535917"/>
          </a:xfrm>
        </p:grpSpPr>
        <p:pic>
          <p:nvPicPr>
            <p:cNvPr id="6" name="Picture 5" descr="A mother and baby elephant in a field&#10;&#10;Description automatically generated">
              <a:extLst>
                <a:ext uri="{FF2B5EF4-FFF2-40B4-BE49-F238E27FC236}">
                  <a16:creationId xmlns:a16="http://schemas.microsoft.com/office/drawing/2014/main" id="{51940518-4E47-422A-87C1-550703378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018" y="448808"/>
              <a:ext cx="2373390" cy="11264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DA18A0-4BA4-4EFB-A384-424C81CE5403}"/>
                </a:ext>
              </a:extLst>
            </p:cNvPr>
            <p:cNvSpPr txBox="1"/>
            <p:nvPr/>
          </p:nvSpPr>
          <p:spPr>
            <a:xfrm>
              <a:off x="995018" y="1399950"/>
              <a:ext cx="2373390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vo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804336-EA41-40D3-9A37-C4144D0C252B}"/>
              </a:ext>
            </a:extLst>
          </p:cNvPr>
          <p:cNvGrpSpPr/>
          <p:nvPr/>
        </p:nvGrpSpPr>
        <p:grpSpPr>
          <a:xfrm>
            <a:off x="880912" y="4009303"/>
            <a:ext cx="2338377" cy="1775668"/>
            <a:chOff x="860592" y="3790968"/>
            <a:chExt cx="2338377" cy="1775668"/>
          </a:xfrm>
        </p:grpSpPr>
        <p:pic>
          <p:nvPicPr>
            <p:cNvPr id="25" name="Picture 24" descr="A chicken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77FF37CB-1022-441E-9CA9-6752DF0B0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592" y="3790968"/>
              <a:ext cx="2338377" cy="11908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29395A-B69E-4DD0-8064-5EC1D2AEF45D}"/>
                </a:ext>
              </a:extLst>
            </p:cNvPr>
            <p:cNvSpPr txBox="1"/>
            <p:nvPr/>
          </p:nvSpPr>
          <p:spPr>
            <a:xfrm>
              <a:off x="860592" y="4981861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gµ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m¸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0CEDA69-29B5-474D-8F1B-05C83000635F}"/>
              </a:ext>
            </a:extLst>
          </p:cNvPr>
          <p:cNvGrpSpPr/>
          <p:nvPr/>
        </p:nvGrpSpPr>
        <p:grpSpPr>
          <a:xfrm>
            <a:off x="4706907" y="5018726"/>
            <a:ext cx="2458720" cy="1727200"/>
            <a:chOff x="4706907" y="5018726"/>
            <a:chExt cx="2458720" cy="1727200"/>
          </a:xfrm>
        </p:grpSpPr>
        <p:pic>
          <p:nvPicPr>
            <p:cNvPr id="30" name="Picture 29" descr="Animal on the field&#10;&#10;Description automatically generated">
              <a:extLst>
                <a:ext uri="{FF2B5EF4-FFF2-40B4-BE49-F238E27FC236}">
                  <a16:creationId xmlns:a16="http://schemas.microsoft.com/office/drawing/2014/main" id="{2E68C08F-1AEB-4D0D-B0C4-CBA59247C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6" r="7586"/>
            <a:stretch/>
          </p:blipFill>
          <p:spPr>
            <a:xfrm>
              <a:off x="4706907" y="5018726"/>
              <a:ext cx="2458720" cy="17272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DCF0A33-FE44-4A99-BCE2-2615C1FECC6D}"/>
                </a:ext>
              </a:extLst>
            </p:cNvPr>
            <p:cNvSpPr txBox="1"/>
            <p:nvPr/>
          </p:nvSpPr>
          <p:spPr>
            <a:xfrm>
              <a:off x="4709239" y="5018726"/>
              <a:ext cx="244622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lîn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2EAAF1-B2A6-479E-9D86-F1CA3285F36B}"/>
              </a:ext>
            </a:extLst>
          </p:cNvPr>
          <p:cNvGrpSpPr/>
          <p:nvPr/>
        </p:nvGrpSpPr>
        <p:grpSpPr>
          <a:xfrm>
            <a:off x="9486733" y="4189851"/>
            <a:ext cx="2338378" cy="1595120"/>
            <a:chOff x="9486733" y="4189851"/>
            <a:chExt cx="2338378" cy="1595120"/>
          </a:xfrm>
        </p:grpSpPr>
        <p:pic>
          <p:nvPicPr>
            <p:cNvPr id="35" name="Picture 34" descr="A kangaroo standing on grass&#10;&#10;Description automatically generated">
              <a:extLst>
                <a:ext uri="{FF2B5EF4-FFF2-40B4-BE49-F238E27FC236}">
                  <a16:creationId xmlns:a16="http://schemas.microsoft.com/office/drawing/2014/main" id="{25167344-5112-471A-91ED-0BF5D8B8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734" y="4189851"/>
              <a:ext cx="2338377" cy="1595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12383D8-55E4-444B-A735-963AB9C539DE}"/>
                </a:ext>
              </a:extLst>
            </p:cNvPr>
            <p:cNvSpPr txBox="1"/>
            <p:nvPr/>
          </p:nvSpPr>
          <p:spPr>
            <a:xfrm>
              <a:off x="9486733" y="5200196"/>
              <a:ext cx="2338377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hué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1C4D0-2885-4641-9B1A-22E7CB20C1C2}"/>
              </a:ext>
            </a:extLst>
          </p:cNvPr>
          <p:cNvSpPr/>
          <p:nvPr/>
        </p:nvSpPr>
        <p:spPr>
          <a:xfrm>
            <a:off x="2421038" y="225505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904ECA-C09B-459F-A05C-B73A59193E07}"/>
              </a:ext>
            </a:extLst>
          </p:cNvPr>
          <p:cNvSpPr/>
          <p:nvPr/>
        </p:nvSpPr>
        <p:spPr>
          <a:xfrm>
            <a:off x="2526114" y="5200196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4F13A4-E8B5-477D-B3A6-348EA0D3E16E}"/>
              </a:ext>
            </a:extLst>
          </p:cNvPr>
          <p:cNvSpPr/>
          <p:nvPr/>
        </p:nvSpPr>
        <p:spPr>
          <a:xfrm>
            <a:off x="6496828" y="5018725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B7BDAF-0206-42D1-812F-3F59CA576B34}"/>
              </a:ext>
            </a:extLst>
          </p:cNvPr>
          <p:cNvSpPr/>
          <p:nvPr/>
        </p:nvSpPr>
        <p:spPr>
          <a:xfrm>
            <a:off x="6413910" y="107635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D409481-0996-4BEE-B494-4DFCB8A25427}"/>
              </a:ext>
            </a:extLst>
          </p:cNvPr>
          <p:cNvSpPr/>
          <p:nvPr/>
        </p:nvSpPr>
        <p:spPr>
          <a:xfrm>
            <a:off x="11144065" y="2477881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7FC2BB-DBA6-4795-B220-F7AB4FE6FEE0}"/>
              </a:ext>
            </a:extLst>
          </p:cNvPr>
          <p:cNvSpPr/>
          <p:nvPr/>
        </p:nvSpPr>
        <p:spPr>
          <a:xfrm>
            <a:off x="11134408" y="4189851"/>
            <a:ext cx="673634" cy="49743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9" name="Picture 3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BC30FF6-1CAB-4609-ABEF-7CB19E5E9D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4" r="57509" b="32004"/>
          <a:stretch/>
        </p:blipFill>
        <p:spPr>
          <a:xfrm>
            <a:off x="0" y="5849206"/>
            <a:ext cx="1343891" cy="1003926"/>
          </a:xfrm>
          <a:prstGeom prst="rect">
            <a:avLst/>
          </a:prstGeom>
          <a:solidFill>
            <a:schemeClr val="accent1"/>
          </a:solidFill>
          <a:ln>
            <a:solidFill>
              <a:srgbClr val="675B90"/>
            </a:solidFill>
          </a:ln>
        </p:spPr>
      </p:pic>
    </p:spTree>
    <p:extLst>
      <p:ext uri="{BB962C8B-B14F-4D97-AF65-F5344CB8AC3E}">
        <p14:creationId xmlns:p14="http://schemas.microsoft.com/office/powerpoint/2010/main" val="18342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25664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5364 0.047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4609 -0.1032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5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25899 -0.1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ED0357-B101-4B67-8658-284A57EC7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102931"/>
              </p:ext>
            </p:extLst>
          </p:nvPr>
        </p:nvGraphicFramePr>
        <p:xfrm>
          <a:off x="2184400" y="2388024"/>
          <a:ext cx="8127999" cy="208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5995761"/>
                    </a:ext>
                  </a:extLst>
                </a:gridCol>
                <a:gridCol w="2766907">
                  <a:extLst>
                    <a:ext uri="{9D8B030D-6E8A-4147-A177-3AD203B41FA5}">
                      <a16:colId xmlns:a16="http://schemas.microsoft.com/office/drawing/2014/main" val="2528580998"/>
                    </a:ext>
                  </a:extLst>
                </a:gridCol>
                <a:gridCol w="2651759">
                  <a:extLst>
                    <a:ext uri="{9D8B030D-6E8A-4147-A177-3AD203B41FA5}">
                      <a16:colId xmlns:a16="http://schemas.microsoft.com/office/drawing/2014/main" val="1052325263"/>
                    </a:ext>
                  </a:extLst>
                </a:gridCol>
              </a:tblGrid>
              <a:tr h="20819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28980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6CB5F541-A3B8-413F-AD3F-DA0DB09BCB93}"/>
              </a:ext>
            </a:extLst>
          </p:cNvPr>
          <p:cNvSpPr/>
          <p:nvPr/>
        </p:nvSpPr>
        <p:spPr>
          <a:xfrm>
            <a:off x="5780746" y="1262919"/>
            <a:ext cx="1157469" cy="100699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0E1E75-BACE-4B9D-ACEE-466A0504027D}"/>
              </a:ext>
            </a:extLst>
          </p:cNvPr>
          <p:cNvSpPr/>
          <p:nvPr/>
        </p:nvSpPr>
        <p:spPr>
          <a:xfrm>
            <a:off x="4894602" y="4597600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91B734-DC08-4E87-8888-37C8091824F4}"/>
              </a:ext>
            </a:extLst>
          </p:cNvPr>
          <p:cNvGrpSpPr/>
          <p:nvPr/>
        </p:nvGrpSpPr>
        <p:grpSpPr>
          <a:xfrm>
            <a:off x="9112083" y="237082"/>
            <a:ext cx="2554110" cy="1914727"/>
            <a:chOff x="9311639" y="238215"/>
            <a:chExt cx="2554110" cy="1914727"/>
          </a:xfrm>
        </p:grpSpPr>
        <p:pic>
          <p:nvPicPr>
            <p:cNvPr id="10" name="Picture 9" descr="A zebra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8F4FDFEB-A806-400E-973A-8267D33C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38215"/>
              <a:ext cx="2554109" cy="19147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559044-4147-43A8-8E9D-8DA0F7C5F51B}"/>
                </a:ext>
              </a:extLst>
            </p:cNvPr>
            <p:cNvSpPr txBox="1"/>
            <p:nvPr/>
          </p:nvSpPr>
          <p:spPr>
            <a:xfrm>
              <a:off x="9311639" y="1568167"/>
              <a:ext cx="255410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ngùa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v»n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70C8FBF-E616-4B92-8A31-67B4093CAE14}"/>
              </a:ext>
            </a:extLst>
          </p:cNvPr>
          <p:cNvSpPr/>
          <p:nvPr/>
        </p:nvSpPr>
        <p:spPr>
          <a:xfrm>
            <a:off x="11002215" y="23708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92AB705-24ED-4C10-B44A-318EF61906AB}"/>
              </a:ext>
            </a:extLst>
          </p:cNvPr>
          <p:cNvGrpSpPr/>
          <p:nvPr/>
        </p:nvGrpSpPr>
        <p:grpSpPr>
          <a:xfrm>
            <a:off x="416766" y="4693091"/>
            <a:ext cx="2600754" cy="1926694"/>
            <a:chOff x="416766" y="4693091"/>
            <a:chExt cx="2600754" cy="19266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C1A624-A3D5-4D97-957F-7ECFDAD2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67" y="4693091"/>
              <a:ext cx="2600753" cy="19266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DEC8B9-FFC8-4E30-AA04-B575FD3BCCED}"/>
                </a:ext>
              </a:extLst>
            </p:cNvPr>
            <p:cNvSpPr txBox="1"/>
            <p:nvPr/>
          </p:nvSpPr>
          <p:spPr>
            <a:xfrm>
              <a:off x="416766" y="4693091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Þ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x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ªm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961AB-A405-4726-AD56-6F5756932480}"/>
              </a:ext>
            </a:extLst>
          </p:cNvPr>
          <p:cNvSpPr/>
          <p:nvPr/>
        </p:nvSpPr>
        <p:spPr>
          <a:xfrm>
            <a:off x="2353542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C579E3-61E6-4CE2-A638-4B3A76BE6185}"/>
              </a:ext>
            </a:extLst>
          </p:cNvPr>
          <p:cNvSpPr/>
          <p:nvPr/>
        </p:nvSpPr>
        <p:spPr>
          <a:xfrm>
            <a:off x="11002214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9BA022-6628-4890-9ECD-ED06DC2AF894}"/>
              </a:ext>
            </a:extLst>
          </p:cNvPr>
          <p:cNvGrpSpPr/>
          <p:nvPr/>
        </p:nvGrpSpPr>
        <p:grpSpPr>
          <a:xfrm>
            <a:off x="4894602" y="4593626"/>
            <a:ext cx="2707591" cy="2026159"/>
            <a:chOff x="4894602" y="4604307"/>
            <a:chExt cx="2707591" cy="2026159"/>
          </a:xfrm>
        </p:grpSpPr>
        <p:pic>
          <p:nvPicPr>
            <p:cNvPr id="6" name="Picture 5" descr="A fox in the grass&#10;&#10;Description automatically generated">
              <a:extLst>
                <a:ext uri="{FF2B5EF4-FFF2-40B4-BE49-F238E27FC236}">
                  <a16:creationId xmlns:a16="http://schemas.microsoft.com/office/drawing/2014/main" id="{F437DAF2-0D10-443B-A874-FBBEA102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604" y="4604307"/>
              <a:ext cx="2707589" cy="20261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F64D60-96D7-4886-8AD1-FDABC77A41E6}"/>
                </a:ext>
              </a:extLst>
            </p:cNvPr>
            <p:cNvSpPr txBox="1"/>
            <p:nvPr/>
          </p:nvSpPr>
          <p:spPr>
            <a:xfrm>
              <a:off x="4894602" y="6027835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¸o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142196-ADAF-4FF5-93B9-A780DFAF5F7B}"/>
              </a:ext>
            </a:extLst>
          </p:cNvPr>
          <p:cNvGrpSpPr/>
          <p:nvPr/>
        </p:nvGrpSpPr>
        <p:grpSpPr>
          <a:xfrm>
            <a:off x="8958602" y="4701459"/>
            <a:ext cx="2707591" cy="1885027"/>
            <a:chOff x="8958602" y="4701459"/>
            <a:chExt cx="2707591" cy="1885027"/>
          </a:xfrm>
        </p:grpSpPr>
        <p:pic>
          <p:nvPicPr>
            <p:cNvPr id="8" name="Picture 7" descr="A panda bear sitting in the grass&#10;&#10;Description automatically generated">
              <a:extLst>
                <a:ext uri="{FF2B5EF4-FFF2-40B4-BE49-F238E27FC236}">
                  <a16:creationId xmlns:a16="http://schemas.microsoft.com/office/drawing/2014/main" id="{202BE471-AA5B-4776-B7A0-32B415D68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04" y="4701459"/>
              <a:ext cx="2707589" cy="18318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AED0D7-2D7E-46E3-81B4-B362BB8EE722}"/>
                </a:ext>
              </a:extLst>
            </p:cNvPr>
            <p:cNvSpPr txBox="1"/>
            <p:nvPr/>
          </p:nvSpPr>
          <p:spPr>
            <a:xfrm>
              <a:off x="8958602" y="6001711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gÊu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ró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EFDB4D-108B-4A54-82BF-1E7FBDDB499F}"/>
              </a:ext>
            </a:extLst>
          </p:cNvPr>
          <p:cNvGrpSpPr/>
          <p:nvPr/>
        </p:nvGrpSpPr>
        <p:grpSpPr>
          <a:xfrm>
            <a:off x="397461" y="183085"/>
            <a:ext cx="2600753" cy="1939390"/>
            <a:chOff x="673325" y="238215"/>
            <a:chExt cx="2600753" cy="1939390"/>
          </a:xfrm>
        </p:grpSpPr>
        <p:pic>
          <p:nvPicPr>
            <p:cNvPr id="31" name="Picture 30" descr="A small bird perched on a tree branch&#10;&#10;Description automatically generated">
              <a:extLst>
                <a:ext uri="{FF2B5EF4-FFF2-40B4-BE49-F238E27FC236}">
                  <a16:creationId xmlns:a16="http://schemas.microsoft.com/office/drawing/2014/main" id="{7B446BE6-8FBF-4838-B396-A31DFB2B1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25" y="238215"/>
              <a:ext cx="2599250" cy="192669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558025-6790-47C0-B7DC-83DDDEC431B3}"/>
                </a:ext>
              </a:extLst>
            </p:cNvPr>
            <p:cNvSpPr txBox="1"/>
            <p:nvPr/>
          </p:nvSpPr>
          <p:spPr>
            <a:xfrm>
              <a:off x="673325" y="1592830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mÌo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98A14-D215-42B1-B97E-AA7F79D606CF}"/>
              </a:ext>
            </a:extLst>
          </p:cNvPr>
          <p:cNvSpPr/>
          <p:nvPr/>
        </p:nvSpPr>
        <p:spPr>
          <a:xfrm>
            <a:off x="2332734" y="1551248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1F9C3F-92F0-415B-8CC7-90909FC234C5}"/>
              </a:ext>
            </a:extLst>
          </p:cNvPr>
          <p:cNvSpPr/>
          <p:nvPr/>
        </p:nvSpPr>
        <p:spPr>
          <a:xfrm>
            <a:off x="6938215" y="6018147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D98B683-03ED-4991-8C1A-E4D068FEAE76}"/>
              </a:ext>
            </a:extLst>
          </p:cNvPr>
          <p:cNvSpPr/>
          <p:nvPr/>
        </p:nvSpPr>
        <p:spPr>
          <a:xfrm>
            <a:off x="11002214" y="601715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5" name="10s">
            <a:hlinkClick r:id="" action="ppaction://media"/>
            <a:extLst>
              <a:ext uri="{FF2B5EF4-FFF2-40B4-BE49-F238E27FC236}">
                <a16:creationId xmlns:a16="http://schemas.microsoft.com/office/drawing/2014/main" id="{B9A97485-1A67-496A-986E-7728B62B2F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61480" y="8580"/>
            <a:ext cx="1406741" cy="10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2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0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3ED0357-B101-4B67-8658-284A57EC7985}"/>
              </a:ext>
            </a:extLst>
          </p:cNvPr>
          <p:cNvGraphicFramePr>
            <a:graphicFrameLocks noGrp="1"/>
          </p:cNvGraphicFramePr>
          <p:nvPr/>
        </p:nvGraphicFramePr>
        <p:xfrm>
          <a:off x="2184400" y="2388024"/>
          <a:ext cx="8127999" cy="20819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45995761"/>
                    </a:ext>
                  </a:extLst>
                </a:gridCol>
                <a:gridCol w="2766907">
                  <a:extLst>
                    <a:ext uri="{9D8B030D-6E8A-4147-A177-3AD203B41FA5}">
                      <a16:colId xmlns:a16="http://schemas.microsoft.com/office/drawing/2014/main" val="2528580998"/>
                    </a:ext>
                  </a:extLst>
                </a:gridCol>
                <a:gridCol w="2651759">
                  <a:extLst>
                    <a:ext uri="{9D8B030D-6E8A-4147-A177-3AD203B41FA5}">
                      <a16:colId xmlns:a16="http://schemas.microsoft.com/office/drawing/2014/main" val="1052325263"/>
                    </a:ext>
                  </a:extLst>
                </a:gridCol>
              </a:tblGrid>
              <a:tr h="20819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28980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6CB5F541-A3B8-413F-AD3F-DA0DB09BCB93}"/>
              </a:ext>
            </a:extLst>
          </p:cNvPr>
          <p:cNvSpPr/>
          <p:nvPr/>
        </p:nvSpPr>
        <p:spPr>
          <a:xfrm>
            <a:off x="5517265" y="1224386"/>
            <a:ext cx="1157469" cy="100699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91B734-DC08-4E87-8888-37C8091824F4}"/>
              </a:ext>
            </a:extLst>
          </p:cNvPr>
          <p:cNvGrpSpPr/>
          <p:nvPr/>
        </p:nvGrpSpPr>
        <p:grpSpPr>
          <a:xfrm>
            <a:off x="9112083" y="237082"/>
            <a:ext cx="2554110" cy="1914727"/>
            <a:chOff x="9311639" y="238215"/>
            <a:chExt cx="2554110" cy="1914727"/>
          </a:xfrm>
        </p:grpSpPr>
        <p:pic>
          <p:nvPicPr>
            <p:cNvPr id="10" name="Picture 9" descr="A zebra standing on top of a grass covered field&#10;&#10;Description automatically generated">
              <a:extLst>
                <a:ext uri="{FF2B5EF4-FFF2-40B4-BE49-F238E27FC236}">
                  <a16:creationId xmlns:a16="http://schemas.microsoft.com/office/drawing/2014/main" id="{8F4FDFEB-A806-400E-973A-8267D33C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640" y="238215"/>
              <a:ext cx="2554109" cy="19147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559044-4147-43A8-8E9D-8DA0F7C5F51B}"/>
                </a:ext>
              </a:extLst>
            </p:cNvPr>
            <p:cNvSpPr txBox="1"/>
            <p:nvPr/>
          </p:nvSpPr>
          <p:spPr>
            <a:xfrm>
              <a:off x="9311639" y="1568167"/>
              <a:ext cx="255410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ngùa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v»n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70C8FBF-E616-4B92-8A31-67B4093CAE14}"/>
              </a:ext>
            </a:extLst>
          </p:cNvPr>
          <p:cNvSpPr/>
          <p:nvPr/>
        </p:nvSpPr>
        <p:spPr>
          <a:xfrm>
            <a:off x="11002215" y="23708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97B43-37F1-40FF-B16A-4F38CFB5CD09}"/>
              </a:ext>
            </a:extLst>
          </p:cNvPr>
          <p:cNvGrpSpPr/>
          <p:nvPr/>
        </p:nvGrpSpPr>
        <p:grpSpPr>
          <a:xfrm>
            <a:off x="416766" y="4693091"/>
            <a:ext cx="2600754" cy="1926694"/>
            <a:chOff x="416766" y="4693091"/>
            <a:chExt cx="2600754" cy="19266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C1A624-A3D5-4D97-957F-7ECFDAD26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67" y="4693091"/>
              <a:ext cx="2600753" cy="19266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DEC8B9-FFC8-4E30-AA04-B575FD3BCCED}"/>
                </a:ext>
              </a:extLst>
            </p:cNvPr>
            <p:cNvSpPr txBox="1"/>
            <p:nvPr/>
          </p:nvSpPr>
          <p:spPr>
            <a:xfrm>
              <a:off x="416766" y="4693091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b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Ón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CB961AB-A405-4726-AD56-6F5756932480}"/>
              </a:ext>
            </a:extLst>
          </p:cNvPr>
          <p:cNvSpPr/>
          <p:nvPr/>
        </p:nvSpPr>
        <p:spPr>
          <a:xfrm>
            <a:off x="2353542" y="4702452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DBAA68-4271-4869-AEC5-F5FB0349C150}"/>
              </a:ext>
            </a:extLst>
          </p:cNvPr>
          <p:cNvGrpSpPr/>
          <p:nvPr/>
        </p:nvGrpSpPr>
        <p:grpSpPr>
          <a:xfrm>
            <a:off x="4894603" y="4591723"/>
            <a:ext cx="2707591" cy="2026159"/>
            <a:chOff x="4894602" y="4604307"/>
            <a:chExt cx="2707591" cy="2026159"/>
          </a:xfrm>
        </p:grpSpPr>
        <p:pic>
          <p:nvPicPr>
            <p:cNvPr id="6" name="Picture 5" descr="A fox in the grass&#10;&#10;Description automatically generated">
              <a:extLst>
                <a:ext uri="{FF2B5EF4-FFF2-40B4-BE49-F238E27FC236}">
                  <a16:creationId xmlns:a16="http://schemas.microsoft.com/office/drawing/2014/main" id="{F437DAF2-0D10-443B-A874-FBBEA102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604" y="4604307"/>
              <a:ext cx="2707589" cy="202615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F64D60-96D7-4886-8AD1-FDABC77A41E6}"/>
                </a:ext>
              </a:extLst>
            </p:cNvPr>
            <p:cNvSpPr txBox="1"/>
            <p:nvPr/>
          </p:nvSpPr>
          <p:spPr>
            <a:xfrm>
              <a:off x="4894602" y="6027835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on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¸o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E02EF9-2F8F-4581-B2E6-D094FF26D443}"/>
              </a:ext>
            </a:extLst>
          </p:cNvPr>
          <p:cNvGrpSpPr/>
          <p:nvPr/>
        </p:nvGrpSpPr>
        <p:grpSpPr>
          <a:xfrm>
            <a:off x="8958604" y="4732855"/>
            <a:ext cx="2707589" cy="1885027"/>
            <a:chOff x="8958602" y="4701459"/>
            <a:chExt cx="2707591" cy="1885027"/>
          </a:xfrm>
        </p:grpSpPr>
        <p:pic>
          <p:nvPicPr>
            <p:cNvPr id="8" name="Picture 7" descr="A panda bear sitting in the grass&#10;&#10;Description automatically generated">
              <a:extLst>
                <a:ext uri="{FF2B5EF4-FFF2-40B4-BE49-F238E27FC236}">
                  <a16:creationId xmlns:a16="http://schemas.microsoft.com/office/drawing/2014/main" id="{202BE471-AA5B-4776-B7A0-32B415D68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8604" y="4701459"/>
              <a:ext cx="2707589" cy="183185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AED0D7-2D7E-46E3-81B4-B362BB8EE722}"/>
                </a:ext>
              </a:extLst>
            </p:cNvPr>
            <p:cNvSpPr txBox="1"/>
            <p:nvPr/>
          </p:nvSpPr>
          <p:spPr>
            <a:xfrm>
              <a:off x="8958602" y="6001711"/>
              <a:ext cx="270758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gÊu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t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ró</a:t>
              </a:r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endParaRPr lang="en-US" sz="3200" b="1" dirty="0">
                <a:solidFill>
                  <a:srgbClr val="00206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F28CB4-B12F-4753-BDAB-BE0C05951E93}"/>
              </a:ext>
            </a:extLst>
          </p:cNvPr>
          <p:cNvGrpSpPr/>
          <p:nvPr/>
        </p:nvGrpSpPr>
        <p:grpSpPr>
          <a:xfrm>
            <a:off x="673325" y="238215"/>
            <a:ext cx="2600753" cy="1939390"/>
            <a:chOff x="673325" y="238215"/>
            <a:chExt cx="2600753" cy="1939390"/>
          </a:xfrm>
        </p:grpSpPr>
        <p:pic>
          <p:nvPicPr>
            <p:cNvPr id="5" name="Picture 4" descr="A small bird perched on a tree branch&#10;&#10;Description automatically generated">
              <a:extLst>
                <a:ext uri="{FF2B5EF4-FFF2-40B4-BE49-F238E27FC236}">
                  <a16:creationId xmlns:a16="http://schemas.microsoft.com/office/drawing/2014/main" id="{5DBFB53B-05AC-4D8F-9593-66C448978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25" y="238215"/>
              <a:ext cx="2599250" cy="19266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9F9580-7739-4414-81FD-C2CD36362085}"/>
                </a:ext>
              </a:extLst>
            </p:cNvPr>
            <p:cNvSpPr txBox="1"/>
            <p:nvPr/>
          </p:nvSpPr>
          <p:spPr>
            <a:xfrm>
              <a:off x="673325" y="1592830"/>
              <a:ext cx="2600753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ó</a:t>
              </a:r>
              <a:r>
                <a:rPr lang="en-US" sz="32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mÌo</a:t>
              </a:r>
              <a:endParaRPr lang="en-US" sz="3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698A14-D215-42B1-B97E-AA7F79D606CF}"/>
              </a:ext>
            </a:extLst>
          </p:cNvPr>
          <p:cNvSpPr/>
          <p:nvPr/>
        </p:nvSpPr>
        <p:spPr>
          <a:xfrm>
            <a:off x="2608598" y="158481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8C9897-040C-4E01-999C-A330E3D02E04}"/>
              </a:ext>
            </a:extLst>
          </p:cNvPr>
          <p:cNvSpPr/>
          <p:nvPr/>
        </p:nvSpPr>
        <p:spPr>
          <a:xfrm>
            <a:off x="6938215" y="6018147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EEAD81-31F5-4D1A-8E1D-9C2617FC0BE9}"/>
              </a:ext>
            </a:extLst>
          </p:cNvPr>
          <p:cNvSpPr/>
          <p:nvPr/>
        </p:nvSpPr>
        <p:spPr>
          <a:xfrm>
            <a:off x="11002214" y="6017154"/>
            <a:ext cx="663977" cy="5847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0" name="Picture 2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E6F5FB9-DC6A-4829-A944-A21040A000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5" b="62768"/>
          <a:stretch/>
        </p:blipFill>
        <p:spPr>
          <a:xfrm>
            <a:off x="0" y="2861720"/>
            <a:ext cx="1021289" cy="11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3242 0.323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339 -0.31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9843 -0.324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31E524AE-81D7-412A-82FB-4D73AA37F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5"/>
            <a:ext cx="12192000" cy="6807775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054733C0-2404-46E3-8289-3780DD0E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579" y="3401872"/>
            <a:ext cx="1048697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557AC9-BFBD-4DAB-BB8C-DB75E129A61C}"/>
              </a:ext>
            </a:extLst>
          </p:cNvPr>
          <p:cNvSpPr/>
          <p:nvPr/>
        </p:nvSpPr>
        <p:spPr>
          <a:xfrm>
            <a:off x="2893672" y="405112"/>
            <a:ext cx="1967696" cy="12153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79319D-B44F-4A2B-A93A-2ADF7EF9A7D1}"/>
              </a:ext>
            </a:extLst>
          </p:cNvPr>
          <p:cNvSpPr/>
          <p:nvPr/>
        </p:nvSpPr>
        <p:spPr>
          <a:xfrm>
            <a:off x="5607079" y="84582"/>
            <a:ext cx="1723555" cy="12382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00C222-C059-426A-8530-A84F3A8A1CB5}"/>
              </a:ext>
            </a:extLst>
          </p:cNvPr>
          <p:cNvSpPr/>
          <p:nvPr/>
        </p:nvSpPr>
        <p:spPr>
          <a:xfrm>
            <a:off x="8338704" y="405112"/>
            <a:ext cx="1493135" cy="12153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054733C0-2404-46E3-8289-3780DD0E7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215" y="2142033"/>
            <a:ext cx="1048697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alt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9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ffic&#10;&#10;Description automatically generated">
            <a:extLst>
              <a:ext uri="{FF2B5EF4-FFF2-40B4-BE49-F238E27FC236}">
                <a16:creationId xmlns:a16="http://schemas.microsoft.com/office/drawing/2014/main" id="{67EDF782-0109-4372-99CE-BCC4CF0C3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" y="949124"/>
            <a:ext cx="7521592" cy="392464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0A2EF0-A2F7-441D-9DE6-FAB90354E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034" y="2191338"/>
            <a:ext cx="3389694" cy="2065244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" y="0"/>
            <a:ext cx="120131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370389" y="4991891"/>
            <a:ext cx="2119232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2909946" y="4991891"/>
            <a:ext cx="2301766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5517931" y="4991891"/>
            <a:ext cx="2301766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12" name="dong ho">
            <a:hlinkClick r:id="" action="ppaction://media"/>
            <a:extLst>
              <a:ext uri="{FF2B5EF4-FFF2-40B4-BE49-F238E27FC236}">
                <a16:creationId xmlns:a16="http://schemas.microsoft.com/office/drawing/2014/main" id="{4C2C8ED9-A6A8-4E41-A613-9F1D19F68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162" y="475171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104A4C7A-2564-4550-A558-F3733861C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74" y="659757"/>
            <a:ext cx="8062992" cy="450255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E34830-D88F-4CC7-B16A-61E09B6BA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00" y="2974693"/>
            <a:ext cx="3390382" cy="206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C08519-0549-4DDA-A099-E8DE7E920F14}"/>
              </a:ext>
            </a:extLst>
          </p:cNvPr>
          <p:cNvSpPr/>
          <p:nvPr/>
        </p:nvSpPr>
        <p:spPr>
          <a:xfrm>
            <a:off x="575574" y="4925028"/>
            <a:ext cx="20239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45E5A-1178-49C0-ACC9-575D730FA059}"/>
              </a:ext>
            </a:extLst>
          </p:cNvPr>
          <p:cNvSpPr/>
          <p:nvPr/>
        </p:nvSpPr>
        <p:spPr>
          <a:xfrm>
            <a:off x="3143196" y="4991891"/>
            <a:ext cx="20239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8BCD05-D55D-4A11-9BEB-702CCFA81FF4}"/>
              </a:ext>
            </a:extLst>
          </p:cNvPr>
          <p:cNvSpPr/>
          <p:nvPr/>
        </p:nvSpPr>
        <p:spPr>
          <a:xfrm>
            <a:off x="5965772" y="4991891"/>
            <a:ext cx="2023923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601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737" y="333873"/>
            <a:ext cx="1201315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905751" y="4991890"/>
            <a:ext cx="192153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361203" y="4991890"/>
            <a:ext cx="192153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5965773" y="4991891"/>
            <a:ext cx="215872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8C4D30-6A86-4EF0-BA4C-7130E3241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33" y="1357208"/>
            <a:ext cx="7704488" cy="240050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15D49B-B02E-4D33-A729-5B269CBC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1" y="1781958"/>
            <a:ext cx="3165496" cy="2106494"/>
          </a:xfrm>
          <a:prstGeom prst="rect">
            <a:avLst/>
          </a:prstGeom>
        </p:spPr>
      </p:pic>
      <p:pic>
        <p:nvPicPr>
          <p:cNvPr id="12" name="dong ho">
            <a:hlinkClick r:id="" action="ppaction://media"/>
            <a:extLst>
              <a:ext uri="{FF2B5EF4-FFF2-40B4-BE49-F238E27FC236}">
                <a16:creationId xmlns:a16="http://schemas.microsoft.com/office/drawing/2014/main" id="{90D47A7D-A5A9-431A-92FA-70EAD60B2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4162" y="475171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15D49B-B02E-4D33-A729-5B269CBC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31" y="1781958"/>
            <a:ext cx="3165496" cy="21064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73A75D-B4D5-4CEB-B454-AACA918C57AA}"/>
              </a:ext>
            </a:extLst>
          </p:cNvPr>
          <p:cNvSpPr/>
          <p:nvPr/>
        </p:nvSpPr>
        <p:spPr>
          <a:xfrm>
            <a:off x="1019503" y="4991891"/>
            <a:ext cx="2024639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239011-FD90-4F69-8447-2F1A0E92A7C2}"/>
              </a:ext>
            </a:extLst>
          </p:cNvPr>
          <p:cNvSpPr/>
          <p:nvPr/>
        </p:nvSpPr>
        <p:spPr>
          <a:xfrm>
            <a:off x="3743434" y="4991891"/>
            <a:ext cx="2121338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AEBCAD-2493-4CC4-8573-28A7AEE82CA6}"/>
              </a:ext>
            </a:extLst>
          </p:cNvPr>
          <p:cNvSpPr/>
          <p:nvPr/>
        </p:nvSpPr>
        <p:spPr>
          <a:xfrm>
            <a:off x="6564064" y="4991368"/>
            <a:ext cx="222258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</a:t>
            </a:r>
            <a:r>
              <a:rPr lang="en-US" sz="8000" b="1" dirty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2BCC59E8-C418-428D-B356-DFBE7D381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7" y="1106029"/>
            <a:ext cx="8491944" cy="28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0" y="0"/>
            <a:ext cx="11650330" cy="6810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582" y="831273"/>
            <a:ext cx="6068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 – c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TC1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TC2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TC3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TC4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>
            <a:extLst>
              <a:ext uri="{FF2B5EF4-FFF2-40B4-BE49-F238E27FC236}">
                <a16:creationId xmlns:a16="http://schemas.microsoft.com/office/drawing/2014/main" id="{2BCBA137-07F6-4623-B51E-9295C889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668"/>
            <a:ext cx="123887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642994" y="5202098"/>
            <a:ext cx="1963572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386083" y="5202097"/>
            <a:ext cx="219491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6261904" y="5202097"/>
            <a:ext cx="208331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1AE273C-C0D9-49FF-A850-364CAC169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02" y="821109"/>
            <a:ext cx="6617388" cy="407856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>
            <a:extLst>
              <a:ext uri="{FF2B5EF4-FFF2-40B4-BE49-F238E27FC236}">
                <a16:creationId xmlns:a16="http://schemas.microsoft.com/office/drawing/2014/main" id="{13B511BF-BA16-4F3A-85BB-523775C81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59" y="1449418"/>
            <a:ext cx="4341598" cy="2815255"/>
          </a:xfrm>
          <a:prstGeom prst="rect">
            <a:avLst/>
          </a:prstGeom>
        </p:spPr>
      </p:pic>
      <p:pic>
        <p:nvPicPr>
          <p:cNvPr id="13" name="dong ho">
            <a:hlinkClick r:id="" action="ppaction://media"/>
            <a:extLst>
              <a:ext uri="{FF2B5EF4-FFF2-40B4-BE49-F238E27FC236}">
                <a16:creationId xmlns:a16="http://schemas.microsoft.com/office/drawing/2014/main" id="{571AFC80-915C-462B-8201-1DDFA3B4C4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53792" y="4436405"/>
            <a:ext cx="3117449" cy="175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3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86C89D-FB3E-49AA-AD52-978AC95E8C40}"/>
              </a:ext>
            </a:extLst>
          </p:cNvPr>
          <p:cNvSpPr/>
          <p:nvPr/>
        </p:nvSpPr>
        <p:spPr>
          <a:xfrm>
            <a:off x="842691" y="5096994"/>
            <a:ext cx="1921530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a.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044DF-C866-44BB-9595-387819DC9E40}"/>
              </a:ext>
            </a:extLst>
          </p:cNvPr>
          <p:cNvSpPr/>
          <p:nvPr/>
        </p:nvSpPr>
        <p:spPr>
          <a:xfrm>
            <a:off x="3653154" y="5096994"/>
            <a:ext cx="2074984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b.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42DA1-6D4F-4372-88D7-63F579825FED}"/>
              </a:ext>
            </a:extLst>
          </p:cNvPr>
          <p:cNvSpPr/>
          <p:nvPr/>
        </p:nvSpPr>
        <p:spPr>
          <a:xfrm>
            <a:off x="6463863" y="5096993"/>
            <a:ext cx="2217681" cy="1273215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.VnAvant" panose="020B7200000000000000" pitchFamily="34" charset="0"/>
              </a:rPr>
              <a:t>c. </a:t>
            </a:r>
            <a:r>
              <a:rPr lang="en-US" sz="8000" b="1" dirty="0">
                <a:solidFill>
                  <a:srgbClr val="7030A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" name="Picture 3" descr="A close up of a fish&#10;&#10;Description automatically generated">
            <a:extLst>
              <a:ext uri="{FF2B5EF4-FFF2-40B4-BE49-F238E27FC236}">
                <a16:creationId xmlns:a16="http://schemas.microsoft.com/office/drawing/2014/main" id="{757661F8-6C37-4139-BC33-D2A94B2F0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19" y="900217"/>
            <a:ext cx="4341598" cy="2815255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0BB9B2-D60A-48A6-AFDD-ABE05E190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35" y="265429"/>
            <a:ext cx="6466684" cy="45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2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9453" y="2429163"/>
            <a:ext cx="85621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con vit">
            <a:hlinkClick r:id="" action="ppaction://media"/>
            <a:extLst>
              <a:ext uri="{FF2B5EF4-FFF2-40B4-BE49-F238E27FC236}">
                <a16:creationId xmlns:a16="http://schemas.microsoft.com/office/drawing/2014/main" id="{A93A7833-16EE-4C8B-88C7-551FA5513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74254"/>
            <a:ext cx="12192000" cy="6257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-45967"/>
            <a:ext cx="523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71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A8517F-DD32-451E-9B73-9701397528C6}"/>
              </a:ext>
            </a:extLst>
          </p:cNvPr>
          <p:cNvSpPr txBox="1"/>
          <p:nvPr/>
        </p:nvSpPr>
        <p:spPr>
          <a:xfrm>
            <a:off x="281965" y="173648"/>
            <a:ext cx="11697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t,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6639D3-B971-4A9D-9E80-2BD38915DF50}"/>
              </a:ext>
            </a:extLst>
          </p:cNvPr>
          <p:cNvSpPr txBox="1"/>
          <p:nvPr/>
        </p:nvSpPr>
        <p:spPr>
          <a:xfrm>
            <a:off x="1787747" y="1536184"/>
            <a:ext cx="9084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C28EE-A963-4C56-BE14-6933A214D6D2}"/>
              </a:ext>
            </a:extLst>
          </p:cNvPr>
          <p:cNvGrpSpPr/>
          <p:nvPr/>
        </p:nvGrpSpPr>
        <p:grpSpPr>
          <a:xfrm>
            <a:off x="1943776" y="2714054"/>
            <a:ext cx="2148396" cy="2778711"/>
            <a:chOff x="1948649" y="2920753"/>
            <a:chExt cx="2148396" cy="27787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8244E-3894-4020-9601-59DF9A3EE14A}"/>
                </a:ext>
              </a:extLst>
            </p:cNvPr>
            <p:cNvSpPr/>
            <p:nvPr/>
          </p:nvSpPr>
          <p:spPr>
            <a:xfrm>
              <a:off x="1948649" y="2920753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 err="1">
                  <a:solidFill>
                    <a:srgbClr val="0070C0"/>
                  </a:solidFill>
                  <a:latin typeface=".VnAvant" panose="020B7200000000000000" pitchFamily="34" charset="0"/>
                </a:rPr>
                <a:t>i</a:t>
              </a:r>
              <a:endParaRPr lang="en-US" sz="20000" b="1" dirty="0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8F02C4-04A5-43C7-8AA0-1472D5BC0E1B}"/>
                </a:ext>
              </a:extLst>
            </p:cNvPr>
            <p:cNvCxnSpPr/>
            <p:nvPr/>
          </p:nvCxnSpPr>
          <p:spPr>
            <a:xfrm>
              <a:off x="1948649" y="5379870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CF9078-70C9-4C4C-9AD2-71E6B469326E}"/>
              </a:ext>
            </a:extLst>
          </p:cNvPr>
          <p:cNvGrpSpPr/>
          <p:nvPr/>
        </p:nvGrpSpPr>
        <p:grpSpPr>
          <a:xfrm>
            <a:off x="5182112" y="2728746"/>
            <a:ext cx="2150494" cy="2778711"/>
            <a:chOff x="5183500" y="2915014"/>
            <a:chExt cx="2150494" cy="277871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9F2415-848F-416A-8CED-41A987AFA02D}"/>
                </a:ext>
              </a:extLst>
            </p:cNvPr>
            <p:cNvSpPr/>
            <p:nvPr/>
          </p:nvSpPr>
          <p:spPr>
            <a:xfrm>
              <a:off x="5185598" y="2915014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D0C4CE-4F8A-49B7-A354-C24DDBC43C31}"/>
                </a:ext>
              </a:extLst>
            </p:cNvPr>
            <p:cNvCxnSpPr/>
            <p:nvPr/>
          </p:nvCxnSpPr>
          <p:spPr>
            <a:xfrm>
              <a:off x="5183500" y="5388748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FA2DF-EBD2-408B-BBF6-E4436FE727B2}"/>
              </a:ext>
            </a:extLst>
          </p:cNvPr>
          <p:cNvGrpSpPr/>
          <p:nvPr/>
        </p:nvGrpSpPr>
        <p:grpSpPr>
          <a:xfrm>
            <a:off x="8423934" y="2791429"/>
            <a:ext cx="2148396" cy="2778711"/>
            <a:chOff x="8423934" y="2791429"/>
            <a:chExt cx="2148396" cy="27787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2E843-1EC3-499B-813C-E3714B0DFAD5}"/>
                </a:ext>
              </a:extLst>
            </p:cNvPr>
            <p:cNvSpPr/>
            <p:nvPr/>
          </p:nvSpPr>
          <p:spPr>
            <a:xfrm>
              <a:off x="8423934" y="2791429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B60A1-054A-4AEF-B1F0-49717439457C}"/>
                </a:ext>
              </a:extLst>
            </p:cNvPr>
            <p:cNvCxnSpPr/>
            <p:nvPr/>
          </p:nvCxnSpPr>
          <p:spPr>
            <a:xfrm>
              <a:off x="8423934" y="5401501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CE4DBF1-F17A-47B7-81BF-6777363E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38008" r="19468" b="36860"/>
          <a:stretch/>
        </p:blipFill>
        <p:spPr>
          <a:xfrm>
            <a:off x="3507599" y="5841742"/>
            <a:ext cx="4655868" cy="1077218"/>
          </a:xfrm>
          <a:prstGeom prst="rect">
            <a:avLst/>
          </a:prstGeom>
          <a:gradFill>
            <a:gsLst>
              <a:gs pos="0">
                <a:srgbClr val="FF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FFFFFF"/>
            </a:outerShdw>
          </a:effectLst>
        </p:spPr>
      </p:pic>
    </p:spTree>
    <p:extLst>
      <p:ext uri="{BB962C8B-B14F-4D97-AF65-F5344CB8AC3E}">
        <p14:creationId xmlns:p14="http://schemas.microsoft.com/office/powerpoint/2010/main" val="8216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D7D3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ADC28EE-A963-4C56-BE14-6933A214D6D2}"/>
              </a:ext>
            </a:extLst>
          </p:cNvPr>
          <p:cNvGrpSpPr/>
          <p:nvPr/>
        </p:nvGrpSpPr>
        <p:grpSpPr>
          <a:xfrm>
            <a:off x="704193" y="1706269"/>
            <a:ext cx="3072669" cy="3832132"/>
            <a:chOff x="1948649" y="2920753"/>
            <a:chExt cx="2148396" cy="27787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98244E-3894-4020-9601-59DF9A3EE14A}"/>
                </a:ext>
              </a:extLst>
            </p:cNvPr>
            <p:cNvSpPr/>
            <p:nvPr/>
          </p:nvSpPr>
          <p:spPr>
            <a:xfrm>
              <a:off x="1948649" y="2920753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 err="1">
                  <a:solidFill>
                    <a:srgbClr val="0070C0"/>
                  </a:solidFill>
                  <a:latin typeface=".VnAvant" panose="020B7200000000000000" pitchFamily="34" charset="0"/>
                </a:rPr>
                <a:t>i</a:t>
              </a:r>
              <a:endParaRPr lang="en-US" sz="20000" b="1" dirty="0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8F02C4-04A5-43C7-8AA0-1472D5BC0E1B}"/>
                </a:ext>
              </a:extLst>
            </p:cNvPr>
            <p:cNvCxnSpPr/>
            <p:nvPr/>
          </p:nvCxnSpPr>
          <p:spPr>
            <a:xfrm>
              <a:off x="1948649" y="5379870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CF9078-70C9-4C4C-9AD2-71E6B469326E}"/>
              </a:ext>
            </a:extLst>
          </p:cNvPr>
          <p:cNvGrpSpPr/>
          <p:nvPr/>
        </p:nvGrpSpPr>
        <p:grpSpPr>
          <a:xfrm>
            <a:off x="4648701" y="1690991"/>
            <a:ext cx="2981353" cy="3846824"/>
            <a:chOff x="5183500" y="2762845"/>
            <a:chExt cx="2337627" cy="29308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9F2415-848F-416A-8CED-41A987AFA02D}"/>
                </a:ext>
              </a:extLst>
            </p:cNvPr>
            <p:cNvSpPr/>
            <p:nvPr/>
          </p:nvSpPr>
          <p:spPr>
            <a:xfrm>
              <a:off x="5185597" y="2762845"/>
              <a:ext cx="2335530" cy="2930880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t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D0C4CE-4F8A-49B7-A354-C24DDBC43C31}"/>
                </a:ext>
              </a:extLst>
            </p:cNvPr>
            <p:cNvCxnSpPr>
              <a:cxnSpLocks/>
            </p:cNvCxnSpPr>
            <p:nvPr/>
          </p:nvCxnSpPr>
          <p:spPr>
            <a:xfrm>
              <a:off x="5183500" y="5388748"/>
              <a:ext cx="2337627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1FA2DF-EBD2-408B-BBF6-E4436FE727B2}"/>
              </a:ext>
            </a:extLst>
          </p:cNvPr>
          <p:cNvGrpSpPr/>
          <p:nvPr/>
        </p:nvGrpSpPr>
        <p:grpSpPr>
          <a:xfrm>
            <a:off x="8501894" y="1713455"/>
            <a:ext cx="2978679" cy="3846817"/>
            <a:chOff x="8518527" y="1853971"/>
            <a:chExt cx="2978679" cy="38468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32E843-1EC3-499B-813C-E3714B0DFAD5}"/>
                </a:ext>
              </a:extLst>
            </p:cNvPr>
            <p:cNvSpPr/>
            <p:nvPr/>
          </p:nvSpPr>
          <p:spPr>
            <a:xfrm>
              <a:off x="8518527" y="1853971"/>
              <a:ext cx="2978679" cy="3846817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DB60A1-054A-4AEF-B1F0-49717439457C}"/>
                </a:ext>
              </a:extLst>
            </p:cNvPr>
            <p:cNvCxnSpPr>
              <a:cxnSpLocks/>
            </p:cNvCxnSpPr>
            <p:nvPr/>
          </p:nvCxnSpPr>
          <p:spPr>
            <a:xfrm>
              <a:off x="8518527" y="5238164"/>
              <a:ext cx="2978679" cy="39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CE4DBF1-F17A-47B7-81BF-6777363ED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2" t="38008" r="19468" b="36860"/>
          <a:stretch/>
        </p:blipFill>
        <p:spPr>
          <a:xfrm>
            <a:off x="3507599" y="5841742"/>
            <a:ext cx="4655868" cy="1077218"/>
          </a:xfrm>
          <a:prstGeom prst="rect">
            <a:avLst/>
          </a:prstGeom>
          <a:gradFill>
            <a:gsLst>
              <a:gs pos="0">
                <a:srgbClr val="FFCC9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FFFFFF"/>
            </a:outerShdw>
          </a:effectLst>
        </p:spPr>
      </p:pic>
    </p:spTree>
    <p:extLst>
      <p:ext uri="{BB962C8B-B14F-4D97-AF65-F5344CB8AC3E}">
        <p14:creationId xmlns:p14="http://schemas.microsoft.com/office/powerpoint/2010/main" val="26767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3DE7D-8A5E-4D31-AC01-450FAEAC0E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4848" r="4102" b="6034"/>
          <a:stretch/>
        </p:blipFill>
        <p:spPr>
          <a:xfrm>
            <a:off x="0" y="-1"/>
            <a:ext cx="12192000" cy="6649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5BCDF-A906-4920-AD3B-B40052F6241F}"/>
              </a:ext>
            </a:extLst>
          </p:cNvPr>
          <p:cNvSpPr txBox="1"/>
          <p:nvPr/>
        </p:nvSpPr>
        <p:spPr>
          <a:xfrm>
            <a:off x="3844031" y="642707"/>
            <a:ext cx="753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0172-585D-4B21-990A-742FB03EA0F6}"/>
              </a:ext>
            </a:extLst>
          </p:cNvPr>
          <p:cNvSpPr txBox="1"/>
          <p:nvPr/>
        </p:nvSpPr>
        <p:spPr>
          <a:xfrm>
            <a:off x="1333963" y="1516440"/>
            <a:ext cx="10049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65ACE7-0D8B-4564-A84A-515E685B74FA}"/>
              </a:ext>
            </a:extLst>
          </p:cNvPr>
          <p:cNvGrpSpPr/>
          <p:nvPr/>
        </p:nvGrpSpPr>
        <p:grpSpPr>
          <a:xfrm>
            <a:off x="1036320" y="2776189"/>
            <a:ext cx="3176162" cy="3046988"/>
            <a:chOff x="1036320" y="2776189"/>
            <a:chExt cx="3176162" cy="30469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3C7D6F-19E5-4475-96B1-2DFBAB227E47}"/>
                </a:ext>
              </a:extLst>
            </p:cNvPr>
            <p:cNvGrpSpPr/>
            <p:nvPr/>
          </p:nvGrpSpPr>
          <p:grpSpPr>
            <a:xfrm>
              <a:off x="1036320" y="2776189"/>
              <a:ext cx="3176162" cy="3046988"/>
              <a:chOff x="1036320" y="2776189"/>
              <a:chExt cx="3176162" cy="304698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2C6347E-8152-4614-BC65-B10EDDB59B17}"/>
                  </a:ext>
                </a:extLst>
              </p:cNvPr>
              <p:cNvSpPr/>
              <p:nvPr/>
            </p:nvSpPr>
            <p:spPr>
              <a:xfrm>
                <a:off x="1036320" y="3230820"/>
                <a:ext cx="2705100" cy="2354640"/>
              </a:xfrm>
              <a:prstGeom prst="ellipse">
                <a:avLst/>
              </a:prstGeom>
              <a:solidFill>
                <a:srgbClr val="FF97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CDE666-E826-400B-A7DD-1AE61CEDCA3C}"/>
                  </a:ext>
                </a:extLst>
              </p:cNvPr>
              <p:cNvSpPr txBox="1"/>
              <p:nvPr/>
            </p:nvSpPr>
            <p:spPr>
              <a:xfrm>
                <a:off x="1903622" y="2776189"/>
                <a:ext cx="23088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200" b="1" dirty="0">
                    <a:solidFill>
                      <a:srgbClr val="0066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3E3885-810A-46D0-B1AF-A887406105E3}"/>
                </a:ext>
              </a:extLst>
            </p:cNvPr>
            <p:cNvCxnSpPr/>
            <p:nvPr/>
          </p:nvCxnSpPr>
          <p:spPr>
            <a:xfrm>
              <a:off x="1539240" y="53415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EEA4A-DD7C-488E-BA17-52A674713165}"/>
              </a:ext>
            </a:extLst>
          </p:cNvPr>
          <p:cNvGrpSpPr/>
          <p:nvPr/>
        </p:nvGrpSpPr>
        <p:grpSpPr>
          <a:xfrm>
            <a:off x="4396740" y="2671286"/>
            <a:ext cx="2782678" cy="3046988"/>
            <a:chOff x="4396740" y="2671286"/>
            <a:chExt cx="2782678" cy="3046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B9E531-DF93-4456-8FCC-F8F08DBCFC49}"/>
                </a:ext>
              </a:extLst>
            </p:cNvPr>
            <p:cNvSpPr/>
            <p:nvPr/>
          </p:nvSpPr>
          <p:spPr>
            <a:xfrm>
              <a:off x="4396740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E97D3-F293-46CF-88E7-1CF785E2A449}"/>
                </a:ext>
              </a:extLst>
            </p:cNvPr>
            <p:cNvSpPr txBox="1"/>
            <p:nvPr/>
          </p:nvSpPr>
          <p:spPr>
            <a:xfrm>
              <a:off x="4870558" y="2671286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706FEA-2D24-4E8A-8A96-E76F2C374DD0}"/>
                </a:ext>
              </a:extLst>
            </p:cNvPr>
            <p:cNvCxnSpPr/>
            <p:nvPr/>
          </p:nvCxnSpPr>
          <p:spPr>
            <a:xfrm>
              <a:off x="4874530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704454-4FA3-4D9B-ABEC-BBD1E1160535}"/>
              </a:ext>
            </a:extLst>
          </p:cNvPr>
          <p:cNvGrpSpPr/>
          <p:nvPr/>
        </p:nvGrpSpPr>
        <p:grpSpPr>
          <a:xfrm>
            <a:off x="7613758" y="2776189"/>
            <a:ext cx="3208483" cy="3046988"/>
            <a:chOff x="7613758" y="2776189"/>
            <a:chExt cx="3208483" cy="30469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4487B6-906E-4089-9A51-FB1B6EB4A0C1}"/>
                </a:ext>
              </a:extLst>
            </p:cNvPr>
            <p:cNvSpPr/>
            <p:nvPr/>
          </p:nvSpPr>
          <p:spPr>
            <a:xfrm>
              <a:off x="7613758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48399-7198-4F16-9A80-08402F1BA7B8}"/>
                </a:ext>
              </a:extLst>
            </p:cNvPr>
            <p:cNvSpPr txBox="1"/>
            <p:nvPr/>
          </p:nvSpPr>
          <p:spPr>
            <a:xfrm>
              <a:off x="8513381" y="2776189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19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7767BA-B0A2-4A74-9BE9-86333507FAC1}"/>
                </a:ext>
              </a:extLst>
            </p:cNvPr>
            <p:cNvCxnSpPr/>
            <p:nvPr/>
          </p:nvCxnSpPr>
          <p:spPr>
            <a:xfrm>
              <a:off x="8079041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62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3DE7D-8A5E-4D31-AC01-450FAEAC0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4848" r="4102" b="6034"/>
          <a:stretch/>
        </p:blipFill>
        <p:spPr>
          <a:xfrm>
            <a:off x="-144780" y="0"/>
            <a:ext cx="12192000" cy="66493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665ACE7-0D8B-4564-A84A-515E685B74FA}"/>
              </a:ext>
            </a:extLst>
          </p:cNvPr>
          <p:cNvGrpSpPr/>
          <p:nvPr/>
        </p:nvGrpSpPr>
        <p:grpSpPr>
          <a:xfrm>
            <a:off x="1226601" y="2395189"/>
            <a:ext cx="3238598" cy="3046988"/>
            <a:chOff x="1036320" y="2776189"/>
            <a:chExt cx="3238598" cy="30469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3C7D6F-19E5-4475-96B1-2DFBAB227E47}"/>
                </a:ext>
              </a:extLst>
            </p:cNvPr>
            <p:cNvGrpSpPr/>
            <p:nvPr/>
          </p:nvGrpSpPr>
          <p:grpSpPr>
            <a:xfrm>
              <a:off x="1036320" y="2776189"/>
              <a:ext cx="3238598" cy="3046988"/>
              <a:chOff x="1036320" y="2776189"/>
              <a:chExt cx="3238598" cy="304698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2C6347E-8152-4614-BC65-B10EDDB59B17}"/>
                  </a:ext>
                </a:extLst>
              </p:cNvPr>
              <p:cNvSpPr/>
              <p:nvPr/>
            </p:nvSpPr>
            <p:spPr>
              <a:xfrm>
                <a:off x="1036320" y="3230820"/>
                <a:ext cx="2705100" cy="2354640"/>
              </a:xfrm>
              <a:prstGeom prst="ellipse">
                <a:avLst/>
              </a:prstGeom>
              <a:solidFill>
                <a:srgbClr val="FF97B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CDE666-E826-400B-A7DD-1AE61CEDCA3C}"/>
                  </a:ext>
                </a:extLst>
              </p:cNvPr>
              <p:cNvSpPr txBox="1"/>
              <p:nvPr/>
            </p:nvSpPr>
            <p:spPr>
              <a:xfrm>
                <a:off x="1966058" y="2776189"/>
                <a:ext cx="23088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200" b="1" dirty="0">
                    <a:solidFill>
                      <a:srgbClr val="006600"/>
                    </a:solidFill>
                    <a:latin typeface=".VnAvant" panose="020B7200000000000000" pitchFamily="34" charset="0"/>
                  </a:rPr>
                  <a:t>t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03E3885-810A-46D0-B1AF-A887406105E3}"/>
                </a:ext>
              </a:extLst>
            </p:cNvPr>
            <p:cNvCxnSpPr/>
            <p:nvPr/>
          </p:nvCxnSpPr>
          <p:spPr>
            <a:xfrm>
              <a:off x="1539240" y="53415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EEA4A-DD7C-488E-BA17-52A674713165}"/>
              </a:ext>
            </a:extLst>
          </p:cNvPr>
          <p:cNvGrpSpPr/>
          <p:nvPr/>
        </p:nvGrpSpPr>
        <p:grpSpPr>
          <a:xfrm>
            <a:off x="4396984" y="2395189"/>
            <a:ext cx="2780130" cy="3046988"/>
            <a:chOff x="4396740" y="2768063"/>
            <a:chExt cx="2780130" cy="304698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B9E531-DF93-4456-8FCC-F8F08DBCFC49}"/>
                </a:ext>
              </a:extLst>
            </p:cNvPr>
            <p:cNvSpPr/>
            <p:nvPr/>
          </p:nvSpPr>
          <p:spPr>
            <a:xfrm>
              <a:off x="4396740" y="323082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E97D3-F293-46CF-88E7-1CF785E2A449}"/>
                </a:ext>
              </a:extLst>
            </p:cNvPr>
            <p:cNvSpPr txBox="1"/>
            <p:nvPr/>
          </p:nvSpPr>
          <p:spPr>
            <a:xfrm>
              <a:off x="4868010" y="2768063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>
                  <a:solidFill>
                    <a:srgbClr val="002060"/>
                  </a:solidFill>
                  <a:latin typeface=".VnAvant" panose="020B7200000000000000" pitchFamily="34" charset="0"/>
                </a:rPr>
                <a:t>c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706FEA-2D24-4E8A-8A96-E76F2C374DD0}"/>
                </a:ext>
              </a:extLst>
            </p:cNvPr>
            <p:cNvCxnSpPr/>
            <p:nvPr/>
          </p:nvCxnSpPr>
          <p:spPr>
            <a:xfrm>
              <a:off x="4874530" y="5368260"/>
              <a:ext cx="1518812" cy="53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704454-4FA3-4D9B-ABEC-BBD1E1160535}"/>
              </a:ext>
            </a:extLst>
          </p:cNvPr>
          <p:cNvGrpSpPr/>
          <p:nvPr/>
        </p:nvGrpSpPr>
        <p:grpSpPr>
          <a:xfrm>
            <a:off x="7542874" y="2395189"/>
            <a:ext cx="3234227" cy="3046988"/>
            <a:chOff x="7541825" y="3682969"/>
            <a:chExt cx="3234227" cy="30469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4487B6-906E-4089-9A51-FB1B6EB4A0C1}"/>
                </a:ext>
              </a:extLst>
            </p:cNvPr>
            <p:cNvSpPr/>
            <p:nvPr/>
          </p:nvSpPr>
          <p:spPr>
            <a:xfrm>
              <a:off x="7541825" y="4168080"/>
              <a:ext cx="2598420" cy="2415600"/>
            </a:xfrm>
            <a:prstGeom prst="ellipse">
              <a:avLst/>
            </a:prstGeom>
            <a:solidFill>
              <a:srgbClr val="FF97B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648399-7198-4F16-9A80-08402F1BA7B8}"/>
                </a:ext>
              </a:extLst>
            </p:cNvPr>
            <p:cNvSpPr txBox="1"/>
            <p:nvPr/>
          </p:nvSpPr>
          <p:spPr>
            <a:xfrm>
              <a:off x="8467192" y="3682969"/>
              <a:ext cx="23088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200" b="1" dirty="0" err="1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192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7767BA-B0A2-4A74-9BE9-86333507FAC1}"/>
                </a:ext>
              </a:extLst>
            </p:cNvPr>
            <p:cNvCxnSpPr>
              <a:cxnSpLocks/>
            </p:cNvCxnSpPr>
            <p:nvPr/>
          </p:nvCxnSpPr>
          <p:spPr>
            <a:xfrm>
              <a:off x="8011370" y="6309866"/>
              <a:ext cx="1543061" cy="26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43B5BB9-AB6A-4100-A82A-9B102CE009E2}"/>
              </a:ext>
            </a:extLst>
          </p:cNvPr>
          <p:cNvSpPr txBox="1"/>
          <p:nvPr/>
        </p:nvSpPr>
        <p:spPr>
          <a:xfrm>
            <a:off x="2087880" y="1526825"/>
            <a:ext cx="8250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85015D-B47E-4276-A7D8-83A3E269E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 t="51422" r="37400" b="10000"/>
          <a:stretch/>
        </p:blipFill>
        <p:spPr>
          <a:xfrm>
            <a:off x="0" y="5121989"/>
            <a:ext cx="1257300" cy="1653541"/>
          </a:xfrm>
          <a:prstGeom prst="rect">
            <a:avLst/>
          </a:prstGeom>
        </p:spPr>
      </p:pic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DCAED6-AA37-4A42-A7DB-86E44528D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 t="51422" r="37400" b="10000"/>
          <a:stretch/>
        </p:blipFill>
        <p:spPr>
          <a:xfrm rot="10800000">
            <a:off x="10934700" y="0"/>
            <a:ext cx="1257300" cy="165354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93BBE1A-3EC0-4D2A-97DD-1E4117196DD8}"/>
              </a:ext>
            </a:extLst>
          </p:cNvPr>
          <p:cNvSpPr/>
          <p:nvPr/>
        </p:nvSpPr>
        <p:spPr>
          <a:xfrm>
            <a:off x="1421332" y="4578463"/>
            <a:ext cx="1893558" cy="151065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E7F280-E7D5-44F0-87B4-3A5F463A9AF3}"/>
              </a:ext>
            </a:extLst>
          </p:cNvPr>
          <p:cNvSpPr/>
          <p:nvPr/>
        </p:nvSpPr>
        <p:spPr>
          <a:xfrm>
            <a:off x="3951593" y="4544943"/>
            <a:ext cx="1893558" cy="1544179"/>
          </a:xfrm>
          <a:prstGeom prst="roundRect">
            <a:avLst/>
          </a:prstGeom>
          <a:solidFill>
            <a:srgbClr val="FFFF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897946-E8A3-4F4F-8207-5F14DDC4A204}"/>
              </a:ext>
            </a:extLst>
          </p:cNvPr>
          <p:cNvSpPr/>
          <p:nvPr/>
        </p:nvSpPr>
        <p:spPr>
          <a:xfrm>
            <a:off x="6684452" y="4573900"/>
            <a:ext cx="1893558" cy="1544179"/>
          </a:xfrm>
          <a:prstGeom prst="roundRect">
            <a:avLst/>
          </a:prstGeom>
          <a:solidFill>
            <a:srgbClr val="FF9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0EBEFC-5C3B-48C2-A94F-AC20D8ABFE56}"/>
              </a:ext>
            </a:extLst>
          </p:cNvPr>
          <p:cNvSpPr/>
          <p:nvPr/>
        </p:nvSpPr>
        <p:spPr>
          <a:xfrm>
            <a:off x="9494625" y="4586800"/>
            <a:ext cx="1777678" cy="1544179"/>
          </a:xfrm>
          <a:prstGeom prst="roundRect">
            <a:avLst/>
          </a:prstGeom>
          <a:solidFill>
            <a:srgbClr val="B9E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AD4527-7628-4EAA-B5F6-C78D57EF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41" y="308651"/>
            <a:ext cx="10515600" cy="949911"/>
          </a:xfrm>
        </p:spPr>
        <p:txBody>
          <a:bodyPr>
            <a:no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CDD894-743C-4BEE-8B56-EA06A9B18224}"/>
              </a:ext>
            </a:extLst>
          </p:cNvPr>
          <p:cNvSpPr txBox="1">
            <a:spLocks/>
          </p:cNvSpPr>
          <p:nvPr/>
        </p:nvSpPr>
        <p:spPr>
          <a:xfrm>
            <a:off x="998112" y="743278"/>
            <a:ext cx="10515600" cy="3721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60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7A4EC74-46B7-491A-8FE0-32E737BB3202}"/>
  <p:tag name="ISPRING_RESOURCE_FOLDER" val="C:\Users\ACER\Desktop\Day tre tu xuc\GIAO AN DIEN TU\TC CHU CAI I T C\tro choi i t c\"/>
  <p:tag name="ISPRING_PRESENTATION_PATH" val="C:\Users\ACER\Desktop\Day tre tu xuc\GIAO AN DIEN TU\TC CHU CAI I T C\tro choi i t c.pptx"/>
  <p:tag name="ISPRING_PROJECT_VERSION" val="9"/>
  <p:tag name="ISPRING_PROJECT_FOLDER_UPDATED" val="1"/>
  <p:tag name="ISPRING_SCREEN_RECS_UPDATED" val="C:\Users\ACER\Desktop\Day tre tu xuc\GIAO AN DIEN TU\TC CHU CAI I T C\tro choi i t c\"/>
  <p:tag name="FLASHSPRING_PRESENTATION_REFERENCES" val=""/>
  <p:tag name="ISPRING_LMS_API_VERSION" val="SCORM 1.2"/>
  <p:tag name="ISPRING_ULTRA_SCORM_COURSE_ID" val="0677A6F7-F7CD-4307-AC58-268DCAB824E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FIRST_PUBLISH" val="1"/>
  <p:tag name="ISPRING_ULTRA_SCORM_COURCE_TITLE" val="MN Hoa Huong Duong_Tro choi chu cai i t c_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file video, E\MN Hoa huong duong_Giao an dien tu"/>
  <p:tag name="ISPRING_SCORM_RATE_QUIZZES" val="0"/>
  <p:tag name="ISPRING_PRESENTATION_TITLE" val="MN Hoa Huong Duong_Tro choi chu cai i t c_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PLAYLIST_ID" val="b28b4e3224cfa7d37def2280171d069f9203d93e"/>
  <p:tag name="TIMING" val="|1.372|2.122|2.988|2.253|4.263|3.582|3.769"/>
  <p:tag name="GENSWF_ADVANCE_TIME" val="27.038"/>
  <p:tag name="ISPRING_SLIDE_ID_2" val="{94FB8BF7-2120-4623-84B6-A71B98D51C7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722</Words>
  <Application>Microsoft Office PowerPoint</Application>
  <PresentationFormat>Widescreen</PresentationFormat>
  <Paragraphs>232</Paragraphs>
  <Slides>32</Slides>
  <Notes>32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2: Lật ô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Duong_Tro choi chu cai i t c_4</dc:title>
  <dc:creator>ACER</dc:creator>
  <cp:lastModifiedBy>ACER</cp:lastModifiedBy>
  <cp:revision>88</cp:revision>
  <dcterms:created xsi:type="dcterms:W3CDTF">2020-04-07T06:42:53Z</dcterms:created>
  <dcterms:modified xsi:type="dcterms:W3CDTF">2021-09-02T08:23:26Z</dcterms:modified>
</cp:coreProperties>
</file>