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62" r:id="rId8"/>
    <p:sldId id="275" r:id="rId9"/>
    <p:sldId id="278" r:id="rId10"/>
    <p:sldId id="280" r:id="rId11"/>
    <p:sldId id="283" r:id="rId12"/>
    <p:sldId id="28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F67"/>
    <a:srgbClr val="EF578A"/>
    <a:srgbClr val="FCDA85"/>
    <a:srgbClr val="FFBF48"/>
    <a:srgbClr val="FBC353"/>
    <a:srgbClr val="FEBC45"/>
    <a:srgbClr val="FFF9E9"/>
    <a:srgbClr val="E06665"/>
    <a:srgbClr val="FFF4D8"/>
    <a:srgbClr val="DD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AC8546-E53F-4E41-8873-949F3CFED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EC3D209-1D99-48DC-A6A7-22C8B968B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131C7E-EC17-4B1A-B8F2-7049157E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6DB1EA-2C3C-426A-8B5F-54A5521A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1740D6-5CA2-47BE-A290-177D9C40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F6D902-D7D6-4C51-B9B4-6A4A0CE9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3204F6-9932-407D-A8AD-5E380F1F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ADB371-282F-4AF6-8BB3-2B82B03B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A370B4-7795-499C-9FF4-E643498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C5193A-25E6-45F8-81BB-FC1BDB28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AB3C032-F700-4CA0-AA81-313FC1C2B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6D493F-A5B8-45AD-8C39-B49EC4F9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003E1-2546-41CE-AE55-EEB7C54D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6227BA-E7C6-41C8-BF67-906B6DE0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97CD0F-E59C-43C3-8AD6-E268A7BC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1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5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9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0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4DBF8-6C32-4A74-8C40-9396E55D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7AC99FB-5637-40BA-898F-6AFA079D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7EEF1C-477E-4C18-AEF3-DFBE01D1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956A13-8171-451E-AB8E-BC08AC36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DA7262-B36C-4033-A007-A09C6A43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6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11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21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6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E494D0-2DB5-4DDC-BACC-7DEAE47C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91B7934-A5E4-41F8-8944-AB1C1199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CA301D-1624-49EB-A2DD-9F2AA725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FD9CBA-B9AA-4F02-A29F-3F257D72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343549-49A2-4BED-8AFD-4A8C1EA2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7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79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0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0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13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8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38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17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514398-54A1-45DA-83A6-3C967618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19905-0DAD-463E-B418-B0A6C71F6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2357F10-3A7B-46FF-909B-E767403D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27791F9-D063-4093-911F-0ABB9C4E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4647C74-24D1-479F-BB91-F3EA2E0B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9E779C8-CCF8-4AB2-9CDC-6EB0A797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34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7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4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89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98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69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43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5DEB24-263B-4DD2-B786-A5943D4C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0A2603-B4BB-4DD7-BCB9-1C1F2999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1C7E0A3-87E7-4B28-A2EF-D0EC5C3B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BC98575-ECAF-47A2-9B81-42D47B333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6487144-0D6B-4833-96BC-3412A45F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557B0B6-5C96-401B-AB60-E57B3BC1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4C8B9A7-7DC9-44E1-9341-E7DB094B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923BDEE-58A6-45F7-A7A3-C5BDE1A3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66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7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3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79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7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A594C3-2CE8-4FFE-BFCF-DFEA7C3F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9D179B0-665C-4306-A2EA-F13448B6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04EBAEC-E706-4361-A057-CC7C25AE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660E54F-64BE-46C9-8050-03AE1158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0A57120-709F-4D1C-BDB2-67A612EC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7989CE8-EFD5-4849-A01A-6CD3979E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70E5D78-950C-482D-9A0A-F2D9FBDA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A212D3-CE7D-4B44-96CC-834F3CC2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35791E-077F-41A4-969F-28C5EE6C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184194-D236-4284-92CE-72280C95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21CD6-DAF8-40FC-AEFC-D96F96FB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86A975-25EB-4D0A-9B71-6BECBCF2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DCCCB03-7BFF-426D-A01E-85783D3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E7B1B6-AFC3-4FD6-84E9-937EAC0D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CC83FAD-21D0-44D6-981A-05C12C411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BCFCB0-339E-46F5-8FD7-88DA044D5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72FBCC-851A-45D3-B17A-460938D4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856CE9-6E82-445D-B2EC-C1308973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20455D-22B8-496B-9980-5B9A7932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A876AA7-95FA-496C-B8E6-B0A33ECF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374D66-EB2F-41D1-9B04-C8077429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3DC95A-DDA6-4B21-818E-7FCCBFC26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25FC-EE68-4AC4-8B74-0E241273A84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00F0DE-99C0-4B89-9162-915CFD416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B77F9CF-1047-4B78-8EEF-DA7D29AD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41CB2DD-F30F-4BEE-B379-14CC43D6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488" y="41860"/>
            <a:ext cx="6730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PHÒNG GD&amp;ĐT QUẬN LONG BIÊN</a:t>
            </a:r>
          </a:p>
          <a:p>
            <a:pPr eaLnBrk="1" hangingPunct="1"/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TRƯỜNG MẦM NON HOA HƯỚNG DƯƠNG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D4B8ED2-2E43-4A9A-90CC-94D5166B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12" y="6108266"/>
            <a:ext cx="4357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Nguyễn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Mỹ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 Linh</a:t>
            </a:r>
            <a:endParaRPr lang="en-US" altLang="en-US" sz="2000" i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: MGB 3-4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tuổi</a:t>
            </a:r>
            <a:endParaRPr lang="en-US" altLang="en-US" sz="20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4C76C73-B244-444C-A6BC-CA777A226256}"/>
              </a:ext>
            </a:extLst>
          </p:cNvPr>
          <p:cNvSpPr txBox="1"/>
          <p:nvPr/>
        </p:nvSpPr>
        <p:spPr>
          <a:xfrm>
            <a:off x="52267" y="3281373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>
                <a:solidFill>
                  <a:srgbClr val="FEB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HOẠT ĐỘNG KHÁM PHÁ </a:t>
            </a:r>
            <a:endParaRPr lang="en-US" altLang="en-US" sz="6000" b="1" dirty="0">
              <a:solidFill>
                <a:srgbClr val="FEB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B019EA2-57D6-483E-BBEA-41A8B52ED7CC}"/>
              </a:ext>
            </a:extLst>
          </p:cNvPr>
          <p:cNvSpPr txBox="1"/>
          <p:nvPr/>
        </p:nvSpPr>
        <p:spPr>
          <a:xfrm>
            <a:off x="1944722" y="4302406"/>
            <a:ext cx="7843233" cy="1168539"/>
          </a:xfrm>
          <a:prstGeom prst="roundRect">
            <a:avLst>
              <a:gd name="adj" fmla="val 50000"/>
            </a:avLst>
          </a:prstGeom>
          <a:solidFill>
            <a:srgbClr val="FBC35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Đề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tài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: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hiểu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quả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E9A1847-34B8-42BC-807C-D97D803E1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103">
            <a:off x="8737831" y="4948539"/>
            <a:ext cx="1672196" cy="1672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0497D-A9BD-4A8C-B162-93A2F23BF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0" y="872857"/>
            <a:ext cx="1926265" cy="19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E30CEE0-D95B-4C4E-A785-8E026751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27A361-B4AE-48F1-8B4F-B0923C48D829}"/>
              </a:ext>
            </a:extLst>
          </p:cNvPr>
          <p:cNvSpPr txBox="1"/>
          <p:nvPr/>
        </p:nvSpPr>
        <p:spPr>
          <a:xfrm>
            <a:off x="-182880" y="2470985"/>
            <a:ext cx="12192000" cy="19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1.Ổn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E30CEE0-D95B-4C4E-A785-8E026751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27A361-B4AE-48F1-8B4F-B0923C48D829}"/>
              </a:ext>
            </a:extLst>
          </p:cNvPr>
          <p:cNvSpPr txBox="1"/>
          <p:nvPr/>
        </p:nvSpPr>
        <p:spPr>
          <a:xfrm>
            <a:off x="0" y="2978299"/>
            <a:ext cx="12192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2.</a:t>
            </a:r>
            <a:r>
              <a:rPr lang="vi-VN" sz="4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 Phương pháp, hình thức tổ chức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7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photo-1-1523593309712728934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9853"/>
            <a:ext cx="12191999" cy="67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0" y="-533400"/>
            <a:ext cx="12191999" cy="1524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 b="1" i="1" kern="0" noProof="0" dirty="0">
                <a:solidFill>
                  <a:srgbClr val="FF0000"/>
                </a:solidFill>
                <a:latin typeface=".VnArial" pitchFamily="34" charset="0"/>
              </a:rPr>
              <a:t>: </a:t>
            </a:r>
            <a:r>
              <a:rPr lang="en-US" sz="3200" b="1" i="1" kern="0" noProof="0" dirty="0">
                <a:solidFill>
                  <a:srgbClr val="FF0000"/>
                </a:solidFill>
                <a:latin typeface="VNTimeH" pitchFamily="2" charset="0"/>
              </a:rPr>
              <a:t>KH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ÁM PHÁ QUẢ CAM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3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-914400"/>
            <a:ext cx="10972800" cy="762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493949"/>
            <a:ext cx="12192001" cy="8351948"/>
          </a:xfrm>
          <a:solidFill>
            <a:schemeClr val="hlink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775200" y="-3048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422400" y="0"/>
            <a:ext cx="1036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pic>
        <p:nvPicPr>
          <p:cNvPr id="8200" name="Picture 8" descr="1283870662-cam-21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493949"/>
            <a:ext cx="7112000" cy="60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177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nóm qu¶ cam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625600" y="1524000"/>
            <a:ext cx="2540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0" y="2895600"/>
            <a:ext cx="2133600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vá qu¶ cam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235200" y="28194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0668003" y="914421"/>
            <a:ext cx="1308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tÐp cam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8432800" y="1295400"/>
            <a:ext cx="223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208" name="Picture 16" descr="42-170816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8331200" y="4648200"/>
            <a:ext cx="355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mói cña qu¶ cam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775200" y="4876800"/>
            <a:ext cx="375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9" grpId="0" animBg="1"/>
      <p:bldP spid="8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952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14400" y="1524000"/>
            <a:ext cx="13106400" cy="7086600"/>
          </a:xfrm>
          <a:solidFill>
            <a:srgbClr val="A7DC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347200" y="9144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 flipV="1">
            <a:off x="0" y="0"/>
            <a:ext cx="12192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235200" y="0"/>
            <a:ext cx="7721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më</a:t>
            </a:r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2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réng:c¸c</a:t>
            </a:r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lo¹i cam</a:t>
            </a:r>
          </a:p>
        </p:txBody>
      </p:sp>
      <p:pic>
        <p:nvPicPr>
          <p:cNvPr id="9224" name="Picture 8" descr="CamS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68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am_qu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0668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hon_mua_cam_Bac_re_mua_do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4470400" y="1524000"/>
            <a:ext cx="241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cam sµnh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657600" y="1981200"/>
            <a:ext cx="111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7823200" y="4572000"/>
            <a:ext cx="406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cam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bãc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9042400" y="3276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0" y="5562600"/>
            <a:ext cx="233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cam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canh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540000" y="579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36" name="Picture 20" descr="Chon_mua_cam_Bac_re_mua_do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763000"/>
            <a:ext cx="6096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9222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3200" y="0"/>
            <a:ext cx="12395200" cy="6705600"/>
          </a:xfrm>
          <a:solidFill>
            <a:schemeClr val="folHlink"/>
          </a:solidFill>
        </p:spPr>
        <p:txBody>
          <a:bodyPr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775200" y="7620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-203200" y="0"/>
            <a:ext cx="12395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7" name="Picture 7" descr="ANd9GcTu1MBtHa_SSMQKAo5pnp2lqgvvaL6qp1XvHkTOzblAdHExqu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55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1320800" y="304800"/>
            <a:ext cx="914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ho¹t ®éng2:lîi Ých cña cam</a:t>
            </a:r>
          </a:p>
        </p:txBody>
      </p:sp>
      <p:pic>
        <p:nvPicPr>
          <p:cNvPr id="10250" name="Picture 10" descr="Sua20tuoi20Tiet20trung20cam20180m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75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Kem-sua-chua-vi-cam_Tin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81400"/>
            <a:ext cx="477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ec69cc5777669c509ceff6332aa781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58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orangelemonx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1600"/>
            <a:ext cx="5892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solidFill>
            <a:srgbClr val="0000FF"/>
          </a:solidFill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727200" y="533400"/>
            <a:ext cx="812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 sz="2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ho¹t ®éng 3 :cïng træ tµi</a:t>
            </a:r>
            <a:endParaRPr lang="en-US" sz="20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pic>
        <p:nvPicPr>
          <p:cNvPr id="11271" name="Picture 7" descr="noitro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508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1289183278__1img_6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905000"/>
            <a:ext cx="711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E74EC7-B220-41E1-9437-4428D439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274B9047-E24F-4BAD-AF0B-E4858BEC1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/>
          <a:stretch/>
        </p:blipFill>
        <p:spPr>
          <a:xfrm>
            <a:off x="13" y="0"/>
            <a:ext cx="12191999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77167D4-933C-4617-89C6-5EE743D4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7" y="2683934"/>
            <a:ext cx="2827867" cy="282786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208A5D3-8A34-4923-B93D-FF180761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683934"/>
            <a:ext cx="282786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00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109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#9Slide05 Claudia</vt:lpstr>
      <vt:lpstr>.VnArial</vt:lpstr>
      <vt:lpstr>.VnTimeH</vt:lpstr>
      <vt:lpstr>Arial</vt:lpstr>
      <vt:lpstr>Calibri</vt:lpstr>
      <vt:lpstr>Calibri Light</vt:lpstr>
      <vt:lpstr>Times New Roman</vt:lpstr>
      <vt:lpstr>VNTimeH</vt:lpstr>
      <vt:lpstr>Chủ đề Office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Quỳnh Nguyễn</dc:creator>
  <cp:lastModifiedBy>Techsi.vn</cp:lastModifiedBy>
  <cp:revision>10</cp:revision>
  <dcterms:created xsi:type="dcterms:W3CDTF">2021-07-24T18:36:06Z</dcterms:created>
  <dcterms:modified xsi:type="dcterms:W3CDTF">2021-10-29T07:49:06Z</dcterms:modified>
</cp:coreProperties>
</file>