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  <p:sldId id="29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5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22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278" y="1442454"/>
            <a:ext cx="1371119" cy="13711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HƯỚNG DƯƠNG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iết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Vũ Thị Ngọc Anh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2021-2022</a:t>
            </a: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3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 smtClean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9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9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25218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5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  <a:endParaRPr lang="en-US" sz="3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707</Words>
  <Application>Microsoft Office PowerPoint</Application>
  <PresentationFormat>Custom</PresentationFormat>
  <Paragraphs>83</Paragraphs>
  <Slides>26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Techsi.vn</cp:lastModifiedBy>
  <cp:revision>58</cp:revision>
  <dcterms:created xsi:type="dcterms:W3CDTF">2017-10-28T06:42:00Z</dcterms:created>
  <dcterms:modified xsi:type="dcterms:W3CDTF">2021-10-29T03:48:44Z</dcterms:modified>
</cp:coreProperties>
</file>